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504" r:id="rId2"/>
    <p:sldId id="641" r:id="rId3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2562" y="-720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4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0" y="1268760"/>
            <a:ext cx="91440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주 간 업 무 보 고</a:t>
            </a:r>
            <a:endParaRPr lang="en-US" altLang="ko-KR" sz="5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  <a:buFontTx/>
              <a:buChar char="-"/>
            </a:pP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 실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적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(12.1.~12.5.)</a:t>
            </a:r>
            <a:endParaRPr lang="ko-KR" altLang="en-US" sz="2400" spc="600" dirty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24821" y="5590981"/>
            <a:ext cx="3108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종 </a:t>
            </a:r>
            <a:r>
              <a:rPr kumimoji="0" lang="ko-KR" altLang="en-US" sz="3600" dirty="0" err="1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로</a:t>
            </a:r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 소 방 서</a:t>
            </a:r>
            <a:endParaRPr kumimoji="0" lang="en-US" altLang="ko-KR" sz="3600" dirty="0" smtClean="0">
              <a:solidFill>
                <a:srgbClr val="0308C5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54055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종로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71600" y="1268760"/>
            <a:ext cx="540060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fontAlgn="base">
              <a:buAutoNum type="arabicPeriod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하반기 비상소화장치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60438" y="1697576"/>
            <a:ext cx="802007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12.03.(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12.04.(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3-1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호외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승차대원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/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비상소화장치 사용훈련 및 점검 등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/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71600" y="3794358"/>
            <a:ext cx="698477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직원 유대강화 및 업무역량 향상을 위한 워크숍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5616" y="4361036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12.01.(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12.02(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박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노을다차펜션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강원도 춘천시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남산면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소재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참 석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팀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전직원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/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직원간 유대강화를 위한 레포츠 활동 등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8336</TotalTime>
  <Words>130</Words>
  <Application>Microsoft Office PowerPoint</Application>
  <PresentationFormat>화면 슬라이드 쇼(4:3)</PresentationFormat>
  <Paragraphs>18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873</cp:revision>
  <dcterms:created xsi:type="dcterms:W3CDTF">2012-09-23T05:25:51Z</dcterms:created>
  <dcterms:modified xsi:type="dcterms:W3CDTF">2014-12-04T02:23:48Z</dcterms:modified>
</cp:coreProperties>
</file>