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654" r:id="rId2"/>
    <p:sldId id="650" r:id="rId3"/>
    <p:sldId id="652" r:id="rId4"/>
    <p:sldId id="651" r:id="rId5"/>
    <p:sldId id="655" r:id="rId6"/>
  </p:sldIdLst>
  <p:sldSz cx="9144000" cy="6858000" type="screen4x3"/>
  <p:notesSz cx="6858000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FF3737"/>
    <a:srgbClr val="0000FF"/>
    <a:srgbClr val="0033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7" autoAdjust="0"/>
    <p:restoredTop sz="94660"/>
  </p:normalViewPr>
  <p:slideViewPr>
    <p:cSldViewPr>
      <p:cViewPr>
        <p:scale>
          <a:sx n="80" d="100"/>
          <a:sy n="80" d="100"/>
        </p:scale>
        <p:origin x="-690" y="-72"/>
      </p:cViewPr>
      <p:guideLst>
        <p:guide orient="horz" pos="799"/>
        <p:guide pos="61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71479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918" y="0"/>
            <a:ext cx="2971479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D37EA9-F110-48A3-9D57-4DB3F9881FF8}" type="datetimeFigureOut">
              <a:rPr lang="ko-KR" altLang="en-US" smtClean="0"/>
              <a:pPr/>
              <a:t>2015-04-30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" y="9428166"/>
            <a:ext cx="2971479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918" y="9428166"/>
            <a:ext cx="2971479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75E590-D38E-49FA-8817-F989D429C6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362B12-D75C-4EAE-9D27-1C6B79A98634}" type="datetimeFigureOut">
              <a:rPr lang="ko-KR" altLang="en-US" smtClean="0"/>
              <a:pPr/>
              <a:t>2015-04-30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715156"/>
            <a:ext cx="548640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28583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4" y="9428583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6CC490-1C84-47E9-A99F-B8B1FEBFA64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6CC490-1C84-47E9-A99F-B8B1FEBFA642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6CC490-1C84-47E9-A99F-B8B1FEBFA642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6CC490-1C84-47E9-A99F-B8B1FEBFA642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6CC490-1C84-47E9-A99F-B8B1FEBFA642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2015-04-30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2015-04-30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2015-04-30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2015-04-30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2015-04-30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2015-04-30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2015-04-30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2015-04-30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2015-04-30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2015-04-30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2015-04-30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7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32842-7DAE-4DF9-8A6D-C5CF04A1E850}" type="datetimeFigureOut">
              <a:rPr lang="ko-KR" altLang="en-US" smtClean="0"/>
              <a:pPr/>
              <a:t>2015-04-30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1-0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48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0" y="1268760"/>
            <a:ext cx="9144000" cy="2446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5400" spc="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rPr>
              <a:t>월 간 업 무 보 고</a:t>
            </a:r>
            <a:endParaRPr lang="en-US" altLang="ko-KR" sz="5400" spc="600" dirty="0" smtClean="0">
              <a:solidFill>
                <a:schemeClr val="accent3">
                  <a:lumMod val="20000"/>
                  <a:lumOff val="80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457200" indent="-457200" algn="ctr">
              <a:lnSpc>
                <a:spcPct val="150000"/>
              </a:lnSpc>
            </a:pPr>
            <a:r>
              <a:rPr lang="en-US" altLang="ko-KR" sz="2400" spc="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2400" spc="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rPr>
              <a:t>실적</a:t>
            </a:r>
            <a:r>
              <a:rPr lang="en-US" altLang="ko-KR" sz="2400" spc="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rPr>
              <a:t>(04.01~04.30)</a:t>
            </a:r>
          </a:p>
          <a:p>
            <a:pPr algn="ctr">
              <a:lnSpc>
                <a:spcPct val="150000"/>
              </a:lnSpc>
            </a:pPr>
            <a:r>
              <a:rPr lang="en-US" altLang="ko-KR" sz="2400" spc="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2400" spc="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rPr>
              <a:t>계획</a:t>
            </a:r>
            <a:r>
              <a:rPr lang="en-US" altLang="ko-KR" sz="2400" spc="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rPr>
              <a:t>(05.01~05.31)</a:t>
            </a:r>
            <a:endParaRPr lang="ko-KR" altLang="en-US" sz="2400" spc="600" dirty="0">
              <a:solidFill>
                <a:schemeClr val="accent3">
                  <a:lumMod val="20000"/>
                  <a:lumOff val="8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024821" y="5590981"/>
            <a:ext cx="310854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ko-KR" altLang="en-US" sz="3600" dirty="0" smtClean="0">
                <a:solidFill>
                  <a:srgbClr val="0308C5"/>
                </a:solidFill>
                <a:latin typeface="HY동녘B" pitchFamily="18" charset="-127"/>
                <a:ea typeface="HY동녘B" pitchFamily="18" charset="-127"/>
              </a:rPr>
              <a:t>종 </a:t>
            </a:r>
            <a:r>
              <a:rPr kumimoji="0" lang="ko-KR" altLang="en-US" sz="3600" dirty="0" err="1" smtClean="0">
                <a:solidFill>
                  <a:srgbClr val="0308C5"/>
                </a:solidFill>
                <a:latin typeface="HY동녘B" pitchFamily="18" charset="-127"/>
                <a:ea typeface="HY동녘B" pitchFamily="18" charset="-127"/>
              </a:rPr>
              <a:t>로</a:t>
            </a:r>
            <a:r>
              <a:rPr kumimoji="0" lang="ko-KR" altLang="en-US" sz="3600" dirty="0" smtClean="0">
                <a:solidFill>
                  <a:srgbClr val="0308C5"/>
                </a:solidFill>
                <a:latin typeface="HY동녘B" pitchFamily="18" charset="-127"/>
                <a:ea typeface="HY동녘B" pitchFamily="18" charset="-127"/>
              </a:rPr>
              <a:t> 소 방 서</a:t>
            </a:r>
            <a:endParaRPr kumimoji="0" lang="en-US" altLang="ko-KR" sz="3600" dirty="0" smtClean="0">
              <a:solidFill>
                <a:srgbClr val="0308C5"/>
              </a:solidFill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5" name="Picture 14" descr="EMB000004941ae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44060" y="3861048"/>
            <a:ext cx="1257540" cy="1257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직사각형 7"/>
          <p:cNvSpPr/>
          <p:nvPr/>
        </p:nvSpPr>
        <p:spPr>
          <a:xfrm>
            <a:off x="357158" y="116632"/>
            <a:ext cx="745520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연건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실적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467544" y="1124744"/>
            <a:ext cx="4896544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서울대 의과대학 비상대피 훈련</a:t>
            </a:r>
            <a:endParaRPr lang="ko-KR" alt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539552" y="1706032"/>
            <a:ext cx="80648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 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 시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2015. 4. 7.(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화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), 18:30 ~ 19:30 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 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서울대학 의과대학 연건 기숙사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 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 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펌프차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및 탑승요원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 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비상대피 훈련 및 소화기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·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소화전 사용법 교육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539552" y="3861048"/>
            <a:ext cx="6768752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2. 2015.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상반기 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‘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화재 없는 안전마을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’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지정</a:t>
            </a:r>
            <a:endParaRPr lang="ko-KR" alt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539552" y="4365104"/>
            <a:ext cx="77048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 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 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2015. 4. 24.(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금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 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연건동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48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번지 일대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 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기  준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통반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단위 최소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50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가구 이상 주택화재취약지역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 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주택밀집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골목협소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소방차 통행곤란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직사각형 7"/>
          <p:cNvSpPr/>
          <p:nvPr/>
        </p:nvSpPr>
        <p:spPr>
          <a:xfrm>
            <a:off x="357158" y="116632"/>
            <a:ext cx="745520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연건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실적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467544" y="1124744"/>
            <a:ext cx="4320480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비상소화장치 신설지 선정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539552" y="1706032"/>
            <a:ext cx="77048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 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 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2015. 4. 29.(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 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장  소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종로구 동숭동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50-77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번지 연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-45(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지하식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 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 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펌프차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및 탑승요원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 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 용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소방통로 불가지역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539552" y="3717032"/>
            <a:ext cx="4968552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4. 2015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년도 상반기 문화재  훈련</a:t>
            </a:r>
            <a:endParaRPr lang="ko-KR" alt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552185" y="4293096"/>
            <a:ext cx="806489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 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기  간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2015. 4. 14.(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화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~ 4. 27(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월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 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혜화동 김상협 가옥 외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개소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 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 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펌프차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및 탑승요원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 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자체 소화설비 활용 및 문화재 맞춤형 훈련 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직사각형 7"/>
          <p:cNvSpPr/>
          <p:nvPr/>
        </p:nvSpPr>
        <p:spPr>
          <a:xfrm>
            <a:off x="357158" y="116632"/>
            <a:ext cx="745520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연건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467544" y="1124744"/>
            <a:ext cx="6984776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1. 2015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년도 봄철 유관기관 합동 산불예방 캠페인 </a:t>
            </a:r>
            <a:endParaRPr lang="ko-KR" alt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539552" y="1706032"/>
            <a:ext cx="77048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 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 시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2015. 5. 9.(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토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09:30 ~ 10:30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 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장  소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구기매표소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 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 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연건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팀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 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화기물품 반입금지 안내 및 화재예방 유인물 배부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467544" y="3933056"/>
            <a:ext cx="6912768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2. 2015.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특장차  조작기술 경연평가  대비  훈련</a:t>
            </a:r>
            <a:endParaRPr lang="ko-KR" alt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39552" y="4509120"/>
            <a:ext cx="77048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 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 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2015. 5. 6.(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), 8.(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금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 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장  소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서부면허시험장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마포구 상암동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438)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 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인 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소방교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신도선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 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탱크차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주행 훈련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직사각형 7"/>
          <p:cNvSpPr/>
          <p:nvPr/>
        </p:nvSpPr>
        <p:spPr>
          <a:xfrm>
            <a:off x="357158" y="116632"/>
            <a:ext cx="745520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연건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467544" y="1124744"/>
            <a:ext cx="6696744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3. 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다중이용업소 유예대상 책임보험 가입 안내</a:t>
            </a:r>
            <a:endParaRPr lang="ko-KR" alt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539552" y="1706032"/>
            <a:ext cx="77048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 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기  간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2015. 4. 10.(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금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~ 5.26.(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월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 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가르텐비어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동숭동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1-57)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외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90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개소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 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 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전직원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 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전화 및 현장방문을 통한 관계자 직접안내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(1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회 이상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</a:t>
            </a:r>
          </a:p>
        </p:txBody>
      </p:sp>
      <p:sp>
        <p:nvSpPr>
          <p:cNvPr id="11" name="모서리가 둥근 직사각형 10"/>
          <p:cNvSpPr/>
          <p:nvPr/>
        </p:nvSpPr>
        <p:spPr>
          <a:xfrm>
            <a:off x="467544" y="3861048"/>
            <a:ext cx="5040560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4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. ‘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종묘대제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’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행사 </a:t>
            </a:r>
            <a:r>
              <a:rPr lang="ko-KR" altLang="en-US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소방력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지원</a:t>
            </a:r>
            <a:endParaRPr lang="ko-KR" alt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539552" y="4442336"/>
            <a:ext cx="77048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 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기  간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2015. 5. 3.(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11:00 ~ 19:00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 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장  소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종묘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정전 동문 입구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 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 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구급차 및 탑승인원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 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응급환자 발생시 현장응급조치 및 병원이송 등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10014</TotalTime>
  <Words>502</Words>
  <Application>Microsoft Office PowerPoint</Application>
  <PresentationFormat>화면 슬라이드 쇼(4:3)</PresentationFormat>
  <Paragraphs>52</Paragraphs>
  <Slides>5</Slides>
  <Notes>4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6" baseType="lpstr">
      <vt:lpstr>Office 테마</vt:lpstr>
      <vt:lpstr>슬라이드 1</vt:lpstr>
      <vt:lpstr>슬라이드 2</vt:lpstr>
      <vt:lpstr>슬라이드 3</vt:lpstr>
      <vt:lpstr>슬라이드 4</vt:lpstr>
      <vt:lpstr>슬라이드 5</vt:lpstr>
    </vt:vector>
  </TitlesOfParts>
  <Company>XP SP3 FINAL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예방팀장</dc:creator>
  <cp:lastModifiedBy>user</cp:lastModifiedBy>
  <cp:revision>1056</cp:revision>
  <dcterms:created xsi:type="dcterms:W3CDTF">2012-09-23T05:25:51Z</dcterms:created>
  <dcterms:modified xsi:type="dcterms:W3CDTF">2015-04-30T05:10:04Z</dcterms:modified>
</cp:coreProperties>
</file>