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5" r:id="rId1"/>
  </p:sldMasterIdLst>
  <p:notesMasterIdLst>
    <p:notesMasterId r:id="rId2"/>
  </p:notesMasterIdLst>
  <p:handoutMasterIdLst>
    <p:handoutMasterId r:id="rId3"/>
  </p:handoutMasterIdLst>
  <p:sldIdLst>
    <p:sldId id="321" r:id="rId4"/>
    <p:sldId id="322" r:id="rId5"/>
    <p:sldId id="324" r:id="rId6"/>
    <p:sldId id="325" r:id="rId7"/>
    <p:sldId id="326" r:id="rId8"/>
    <p:sldId id="327" r:id="rId9"/>
    <p:sldId id="328" r:id="rId10"/>
    <p:sldId id="329" r:id="rId11"/>
    <p:sldId id="332" r:id="rId12"/>
    <p:sldId id="331" r:id="rId13"/>
    <p:sldId id="330" r:id="rId14"/>
    <p:sldId id="333" r:id="rId15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0126" autoAdjust="0"/>
    <p:restoredTop sz="94660"/>
  </p:normalViewPr>
  <p:slideViewPr>
    <p:cSldViewPr>
      <p:cViewPr varScale="1">
        <p:scale>
          <a:sx n="100" d="100"/>
          <a:sy n="100" d="100"/>
        </p:scale>
        <p:origin x="-1932" y="-78"/>
      </p:cViewPr>
      <p:guideLst>
        <p:guide orient="horz" pos="2159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slide" Target="slides/slide12.xml"  /><Relationship Id="rId16" Type="http://schemas.openxmlformats.org/officeDocument/2006/relationships/presProps" Target="presProps.xml"  /><Relationship Id="rId17" Type="http://schemas.openxmlformats.org/officeDocument/2006/relationships/viewProps" Target="viewProps.xml"  /><Relationship Id="rId18" Type="http://schemas.openxmlformats.org/officeDocument/2006/relationships/theme" Target="theme/theme1.xml"  /><Relationship Id="rId19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handoutMaster" Target="handoutMasters/handoutMaster1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2422EE1D-C511-4AEB-BCBB-5505161D1642}" type="datetime1">
              <a:rPr lang="ko-KR" altLang="en-US"/>
              <a:pPr lvl="0">
                <a:defRPr/>
              </a:pPr>
              <a:t>2022-03-31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72B7C311-526A-4C05-A18C-8F95043581F8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2A44C563-943A-43B6-A151-8AC2723F85BE}" type="datetime1">
              <a:rPr lang="ko-KR" altLang="en-US"/>
              <a:pPr lvl="0">
                <a:defRPr/>
              </a:pPr>
              <a:t>2022-03-31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6BF617E0-8F87-44BB-A72E-D87FD1A0CAA9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7A93-04BF-4191-8516-203CEDB538EE}" type="datetimeFigureOut">
              <a:rPr lang="ko-KR" altLang="en-US" smtClean="0"/>
              <a:pPr/>
              <a:t>2022-03-31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1643-633F-4E6E-A6EB-A5E3931A2C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7A93-04BF-4191-8516-203CEDB538EE}" type="datetimeFigureOut">
              <a:rPr lang="ko-KR" altLang="en-US" smtClean="0"/>
              <a:pPr/>
              <a:t>2022-03-31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1643-633F-4E6E-A6EB-A5E3931A2C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7A93-04BF-4191-8516-203CEDB538EE}" type="datetimeFigureOut">
              <a:rPr lang="ko-KR" altLang="en-US" smtClean="0"/>
              <a:pPr/>
              <a:t>2022-03-31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1643-633F-4E6E-A6EB-A5E3931A2C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7A93-04BF-4191-8516-203CEDB538EE}" type="datetimeFigureOut">
              <a:rPr lang="ko-KR" altLang="en-US" smtClean="0"/>
              <a:pPr/>
              <a:t>2022-03-31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1643-633F-4E6E-A6EB-A5E3931A2C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7A93-04BF-4191-8516-203CEDB538EE}" type="datetimeFigureOut">
              <a:rPr lang="ko-KR" altLang="en-US" smtClean="0"/>
              <a:pPr/>
              <a:t>2022-03-31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1643-633F-4E6E-A6EB-A5E3931A2C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7A93-04BF-4191-8516-203CEDB538EE}" type="datetimeFigureOut">
              <a:rPr lang="ko-KR" altLang="en-US" smtClean="0"/>
              <a:pPr/>
              <a:t>2022-03-31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1643-633F-4E6E-A6EB-A5E3931A2C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7A93-04BF-4191-8516-203CEDB538EE}" type="datetimeFigureOut">
              <a:rPr lang="ko-KR" altLang="en-US" smtClean="0"/>
              <a:pPr/>
              <a:t>2022-03-31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1643-633F-4E6E-A6EB-A5E3931A2C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7A93-04BF-4191-8516-203CEDB538EE}" type="datetimeFigureOut">
              <a:rPr lang="ko-KR" altLang="en-US" smtClean="0"/>
              <a:pPr/>
              <a:t>2022-03-31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1643-633F-4E6E-A6EB-A5E3931A2C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7A93-04BF-4191-8516-203CEDB538EE}" type="datetimeFigureOut">
              <a:rPr lang="ko-KR" altLang="en-US" smtClean="0"/>
              <a:pPr/>
              <a:t>2022-03-31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1643-633F-4E6E-A6EB-A5E3931A2C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7A93-04BF-4191-8516-203CEDB538EE}" type="datetimeFigureOut">
              <a:rPr lang="ko-KR" altLang="en-US" smtClean="0"/>
              <a:pPr/>
              <a:t>2022-03-31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1643-633F-4E6E-A6EB-A5E3931A2C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7A93-04BF-4191-8516-203CEDB538EE}" type="datetimeFigureOut">
              <a:rPr lang="ko-KR" altLang="en-US" smtClean="0"/>
              <a:pPr/>
              <a:t>2022-03-31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1643-633F-4E6E-A6EB-A5E3931A2C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C7A93-04BF-4191-8516-203CEDB538EE}" type="datetimeFigureOut">
              <a:rPr lang="ko-KR" altLang="en-US" smtClean="0"/>
              <a:pPr/>
              <a:t>2022-03-31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01643-633F-4E6E-A6EB-A5E3931A2C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emf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66" y="260648"/>
            <a:ext cx="1874231" cy="73353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500"/>
              </a:lnSpc>
              <a:defRPr/>
            </a:pPr>
            <a:r>
              <a:rPr kumimoji="1" lang="ko-KR" altLang="en-US" sz="2400" b="1" spc="-150">
                <a:latin typeface="Noto Sans CJK KR Bold"/>
                <a:ea typeface="Noto Sans CJK KR Bold"/>
                <a:cs typeface="+mn-cs"/>
              </a:rPr>
              <a:t>시민큐레이터 </a:t>
            </a:r>
            <a:endParaRPr kumimoji="1" lang="ko-KR" altLang="en-US" sz="2400" b="1" spc="-150">
              <a:latin typeface="Noto Sans CJK KR Bold"/>
              <a:ea typeface="Noto Sans CJK KR Bold"/>
              <a:cs typeface="+mn-cs"/>
            </a:endParaRPr>
          </a:p>
          <a:p>
            <a:pPr>
              <a:lnSpc>
                <a:spcPts val="2500"/>
              </a:lnSpc>
              <a:defRPr/>
            </a:pPr>
            <a:r>
              <a:rPr kumimoji="1" lang="ko-KR" altLang="en-US" sz="2400" b="1" spc="-150">
                <a:latin typeface="Noto Sans CJK KR Bold"/>
                <a:ea typeface="Noto Sans CJK KR Bold"/>
                <a:cs typeface="+mn-cs"/>
              </a:rPr>
              <a:t>전시 기획서</a:t>
            </a:r>
            <a:endParaRPr kumimoji="1" lang="x-none" altLang="en-US" sz="2400" b="1" spc="-150">
              <a:latin typeface="Noto Sans CJK KR Bold"/>
              <a:ea typeface="Noto Sans CJK KR Bold"/>
              <a:cs typeface="+mn-cs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03263" y="5445344"/>
            <a:ext cx="1905887" cy="10890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37195" y="6032321"/>
            <a:ext cx="329822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200">
                <a:latin typeface="Noto Sans CJK KR Medium"/>
                <a:ea typeface="Noto Sans CJK KR Medium"/>
              </a:rPr>
              <a:t>이 문서는 서울시의 승인 없이 수정할 수 없습니다</a:t>
            </a:r>
            <a:r>
              <a:rPr kumimoji="1" lang="en-US" altLang="ko-KR" sz="1200">
                <a:latin typeface="Noto Sans CJK KR Medium"/>
                <a:ea typeface="Noto Sans CJK KR Medium"/>
              </a:rPr>
              <a:t>.</a:t>
            </a:r>
            <a:endParaRPr kumimoji="1" lang="en-US" altLang="ko-KR" sz="1200">
              <a:latin typeface="Noto Sans CJK KR Medium"/>
              <a:ea typeface="Noto Sans CJK KR Medium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5994" y="1412776"/>
            <a:ext cx="4213719" cy="1046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defRPr/>
            </a:pPr>
            <a:r>
              <a:rPr kumimoji="1" lang="ko-KR" altLang="en-US" sz="2000" spc="-150">
                <a:latin typeface="Noto Sans CJK KR Medium"/>
                <a:ea typeface="Noto Sans CJK KR Medium"/>
              </a:rPr>
              <a:t>전시명 </a:t>
            </a:r>
            <a:r>
              <a:rPr kumimoji="1" lang="en-US" altLang="ko-KR" sz="2000" spc="-150">
                <a:latin typeface="Noto Sans CJK KR Medium"/>
                <a:ea typeface="Noto Sans CJK KR Medium"/>
              </a:rPr>
              <a:t>: </a:t>
            </a:r>
            <a:endParaRPr kumimoji="1" lang="en-US" altLang="ko-KR" sz="2000" spc="-150">
              <a:latin typeface="Noto Sans CJK KR Medium"/>
              <a:ea typeface="Noto Sans CJK KR Medium"/>
            </a:endParaRPr>
          </a:p>
          <a:p>
            <a:pPr>
              <a:lnSpc>
                <a:spcPts val="2500"/>
              </a:lnSpc>
              <a:defRPr/>
            </a:pPr>
            <a:r>
              <a:rPr kumimoji="1" lang="ko-KR" altLang="en-US" sz="2000" spc="-150">
                <a:latin typeface="Noto Sans CJK KR Medium"/>
                <a:ea typeface="Noto Sans CJK KR Medium"/>
              </a:rPr>
              <a:t>제출일 </a:t>
            </a:r>
            <a:r>
              <a:rPr kumimoji="1" lang="en-US" altLang="ko-KR" sz="2000" spc="-150">
                <a:latin typeface="Noto Sans CJK KR Medium"/>
                <a:ea typeface="Noto Sans CJK KR Medium"/>
              </a:rPr>
              <a:t>: </a:t>
            </a:r>
            <a:endParaRPr kumimoji="1" lang="en-US" altLang="ko-KR" sz="2000" spc="-150">
              <a:latin typeface="Noto Sans CJK KR Medium"/>
              <a:ea typeface="Noto Sans CJK KR Medium"/>
            </a:endParaRPr>
          </a:p>
          <a:p>
            <a:pPr>
              <a:lnSpc>
                <a:spcPts val="2500"/>
              </a:lnSpc>
              <a:defRPr/>
            </a:pPr>
            <a:r>
              <a:rPr kumimoji="1" lang="ko-KR" altLang="en-US" sz="2000" spc="-150">
                <a:latin typeface="Noto Sans CJK KR Medium"/>
                <a:ea typeface="Noto Sans CJK KR Medium"/>
              </a:rPr>
              <a:t>성</a:t>
            </a:r>
            <a:r>
              <a:rPr kumimoji="1" lang="ko-KR" altLang="en-US" sz="2000" spc="-150">
                <a:solidFill>
                  <a:schemeClr val="bg1"/>
                </a:solidFill>
                <a:latin typeface="Noto Sans CJK KR Medium"/>
                <a:ea typeface="Noto Sans CJK KR Medium"/>
              </a:rPr>
              <a:t>성</a:t>
            </a:r>
            <a:r>
              <a:rPr kumimoji="1" lang="ko-KR" altLang="en-US" sz="2000" spc="-150">
                <a:latin typeface="Noto Sans CJK KR Medium"/>
                <a:ea typeface="Noto Sans CJK KR Medium"/>
              </a:rPr>
              <a:t>명 </a:t>
            </a:r>
            <a:r>
              <a:rPr kumimoji="1" lang="en-US" altLang="ko-KR" sz="2000" spc="-150">
                <a:latin typeface="Noto Sans CJK KR Medium"/>
                <a:ea typeface="Noto Sans CJK KR Medium"/>
              </a:rPr>
              <a:t>: </a:t>
            </a:r>
            <a:endParaRPr kumimoji="1" lang="x-none" altLang="en-US" sz="2000" spc="-150">
              <a:latin typeface="Noto Sans CJK KR Medium"/>
              <a:ea typeface="Noto Sans CJK KR Medium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19205" y="6329029"/>
            <a:ext cx="94128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en-US" altLang="x-none" sz="1200">
                <a:latin typeface="AKZIDENZGROTESKBQ-MEDIUM"/>
                <a:ea typeface="Noto Sans CJK KR Medium"/>
              </a:rPr>
              <a:t>2020.00.00</a:t>
            </a:r>
            <a:endParaRPr kumimoji="1" lang="x-none" altLang="en-US" sz="1200">
              <a:latin typeface="AKZIDENZGROTESKBQ-MEDIUM"/>
              <a:ea typeface="Noto Sans CJK KR Medium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08104" y="223764"/>
            <a:ext cx="3419526" cy="75918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>
              <a:lnSpc>
                <a:spcPts val="2620"/>
              </a:lnSpc>
              <a:defRPr kumimoji="1" sz="2100">
                <a:solidFill>
                  <a:schemeClr val="bg1">
                    <a:lumMod val="65000"/>
                  </a:schemeClr>
                </a:solidFill>
                <a:latin typeface="Akzidenz-Grotesk BQ"/>
                <a:ea typeface="Noto Sans CJK KR Medium"/>
              </a:defRPr>
            </a:lvl1pPr>
          </a:lstStyle>
          <a:p>
            <a:pPr algn="r">
              <a:defRPr/>
            </a:pPr>
            <a:r>
              <a:rPr lang="en-US" altLang="ko-KR"/>
              <a:t>SEOUL MUSEUM OF ART</a:t>
            </a:r>
            <a:endParaRPr lang="en-US" altLang="ko-KR"/>
          </a:p>
          <a:p>
            <a:pPr algn="r">
              <a:defRPr/>
            </a:pPr>
            <a:r>
              <a:rPr lang="en-US" altLang="ko-KR"/>
              <a:t>CITIZEN CURATOR 2022</a:t>
            </a:r>
            <a:endParaRPr lang="x-none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66" y="219126"/>
            <a:ext cx="1521570" cy="73353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500"/>
              </a:lnSpc>
              <a:defRPr/>
            </a:pPr>
            <a:r>
              <a:rPr kumimoji="1" lang="ko-KR" altLang="en-US" sz="2000" spc="-150">
                <a:latin typeface="Noto Sans CJK KR Bold"/>
                <a:ea typeface="Noto Sans CJK KR Bold"/>
                <a:cs typeface="+mn-cs"/>
              </a:rPr>
              <a:t>시민큐레이터 </a:t>
            </a:r>
            <a:endParaRPr kumimoji="1" lang="ko-KR" altLang="en-US" sz="2000" spc="-150">
              <a:latin typeface="Noto Sans CJK KR Bold"/>
              <a:ea typeface="Noto Sans CJK KR Bold"/>
              <a:cs typeface="+mn-cs"/>
            </a:endParaRPr>
          </a:p>
          <a:p>
            <a:pPr>
              <a:lnSpc>
                <a:spcPts val="2500"/>
              </a:lnSpc>
              <a:defRPr/>
            </a:pPr>
            <a:r>
              <a:rPr kumimoji="1" lang="ko-KR" altLang="en-US" sz="2000" spc="-150">
                <a:latin typeface="Noto Sans CJK KR Bold"/>
                <a:ea typeface="Noto Sans CJK KR Bold"/>
                <a:cs typeface="+mn-cs"/>
              </a:rPr>
              <a:t>전시 기획서</a:t>
            </a:r>
            <a:endParaRPr kumimoji="1" lang="x-none" altLang="en-US" sz="2000" spc="-150">
              <a:latin typeface="Noto Sans CJK KR Bold"/>
              <a:ea typeface="Noto Sans CJK KR Bold"/>
              <a:cs typeface="+mn-cs"/>
            </a:endParaRPr>
          </a:p>
        </p:txBody>
      </p:sp>
      <p:sp>
        <p:nvSpPr>
          <p:cNvPr id="9" name="내용 개체 틀 2"/>
          <p:cNvSpPr txBox="1"/>
          <p:nvPr/>
        </p:nvSpPr>
        <p:spPr>
          <a:xfrm>
            <a:off x="467544" y="1772816"/>
            <a:ext cx="4392488" cy="32598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>
              <a:lnSpc>
                <a:spcPts val="2500"/>
              </a:lnSpc>
              <a:defRPr kumimoji="1" sz="2000" spc="-150">
                <a:latin typeface="Noto Sans CJK KR Bold"/>
                <a:ea typeface="Noto Sans CJK KR Bold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ko-KR">
                <a:latin typeface="Noto Sans CJK KR Medium"/>
                <a:ea typeface="Noto Sans CJK KR Medium"/>
              </a:rPr>
              <a:t>1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전시 개요</a:t>
            </a:r>
            <a:endParaRPr lang="ko-KR" altLang="en-US">
              <a:latin typeface="Noto Sans CJK KR Medium"/>
              <a:ea typeface="Noto Sans CJK KR Medium"/>
            </a:endParaRPr>
          </a:p>
          <a:p>
            <a:pPr lvl="0">
              <a:defRPr/>
            </a:pPr>
            <a:r>
              <a:rPr lang="en-US" altLang="ko-KR">
                <a:latin typeface="Noto Sans CJK KR Medium"/>
                <a:ea typeface="Noto Sans CJK KR Medium"/>
              </a:rPr>
              <a:t>2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전시 주제 및 기획의도 </a:t>
            </a:r>
            <a:endParaRPr lang="ko-KR" altLang="en-US">
              <a:latin typeface="Noto Sans CJK KR Medium"/>
              <a:ea typeface="Noto Sans CJK KR Medium"/>
            </a:endParaRPr>
          </a:p>
          <a:p>
            <a:pPr lvl="0">
              <a:defRPr/>
            </a:pPr>
            <a:r>
              <a:rPr lang="en-US" altLang="ko-KR">
                <a:latin typeface="Noto Sans CJK KR Medium"/>
                <a:ea typeface="Noto Sans CJK KR Medium"/>
              </a:rPr>
              <a:t>3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선정작가</a:t>
            </a:r>
            <a:r>
              <a:rPr lang="en-US" altLang="ko-KR">
                <a:latin typeface="Noto Sans CJK KR Medium"/>
                <a:ea typeface="Noto Sans CJK KR Medium"/>
              </a:rPr>
              <a:t>(</a:t>
            </a:r>
            <a:r>
              <a:rPr lang="ko-KR" altLang="en-US">
                <a:latin typeface="Noto Sans CJK KR Medium"/>
                <a:ea typeface="Noto Sans CJK KR Medium"/>
              </a:rPr>
              <a:t>전문가</a:t>
            </a:r>
            <a:r>
              <a:rPr lang="en-US" altLang="ko-KR">
                <a:latin typeface="Noto Sans CJK KR Medium"/>
                <a:ea typeface="Noto Sans CJK KR Medium"/>
              </a:rPr>
              <a:t>) </a:t>
            </a:r>
            <a:r>
              <a:rPr lang="ko-KR" altLang="en-US">
                <a:latin typeface="Noto Sans CJK KR Medium"/>
                <a:ea typeface="Noto Sans CJK KR Medium"/>
              </a:rPr>
              <a:t>및 선정이유</a:t>
            </a:r>
            <a:endParaRPr lang="ko-KR" altLang="en-US">
              <a:latin typeface="Noto Sans CJK KR Medium"/>
              <a:ea typeface="Noto Sans CJK KR Medium"/>
            </a:endParaRPr>
          </a:p>
          <a:p>
            <a:pPr lvl="0">
              <a:defRPr/>
            </a:pPr>
            <a:r>
              <a:rPr lang="en-US" altLang="ko-KR">
                <a:latin typeface="Noto Sans CJK KR Medium"/>
                <a:ea typeface="Noto Sans CJK KR Medium"/>
              </a:rPr>
              <a:t>4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전시 세부계획</a:t>
            </a:r>
            <a:endParaRPr lang="ko-KR" altLang="en-US">
              <a:latin typeface="Noto Sans CJK KR Medium"/>
              <a:ea typeface="Noto Sans CJK KR Medium"/>
            </a:endParaRPr>
          </a:p>
          <a:p>
            <a:pPr lvl="0">
              <a:defRPr/>
            </a:pPr>
            <a:r>
              <a:rPr lang="en-US" altLang="ko-KR">
                <a:latin typeface="Noto Sans CJK KR Medium"/>
                <a:ea typeface="Noto Sans CJK KR Medium"/>
              </a:rPr>
              <a:t>5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전시 장소 및 공간활용 계획</a:t>
            </a:r>
            <a:endParaRPr lang="ko-KR" altLang="en-US">
              <a:latin typeface="Noto Sans CJK KR Medium"/>
              <a:ea typeface="Noto Sans CJK KR Medium"/>
            </a:endParaRPr>
          </a:p>
          <a:p>
            <a:pPr lvl="0">
              <a:defRPr/>
            </a:pPr>
            <a:r>
              <a:rPr lang="en-US" altLang="ko-KR">
                <a:latin typeface="Noto Sans CJK KR Medium"/>
                <a:ea typeface="Noto Sans CJK KR Medium"/>
              </a:rPr>
              <a:t>6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인쇄물 제작</a:t>
            </a:r>
            <a:endParaRPr lang="ko-KR" altLang="en-US">
              <a:latin typeface="Noto Sans CJK KR Medium"/>
              <a:ea typeface="Noto Sans CJK KR Medium"/>
            </a:endParaRPr>
          </a:p>
          <a:p>
            <a:pPr lvl="0">
              <a:defRPr/>
            </a:pPr>
            <a:r>
              <a:rPr lang="en-US" altLang="ko-KR">
                <a:latin typeface="Noto Sans CJK KR Medium"/>
                <a:ea typeface="Noto Sans CJK KR Medium"/>
              </a:rPr>
              <a:t>7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홍   보</a:t>
            </a:r>
            <a:endParaRPr lang="ko-KR" altLang="en-US">
              <a:latin typeface="Noto Sans CJK KR Medium"/>
              <a:ea typeface="Noto Sans CJK KR Medium"/>
            </a:endParaRPr>
          </a:p>
          <a:p>
            <a:pPr lvl="0">
              <a:defRPr/>
            </a:pPr>
            <a:r>
              <a:rPr lang="en-US" altLang="ko-KR">
                <a:latin typeface="Noto Sans CJK KR Medium"/>
                <a:ea typeface="Noto Sans CJK KR Medium"/>
              </a:rPr>
              <a:t>8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부대행사</a:t>
            </a:r>
            <a:endParaRPr lang="ko-KR" altLang="en-US">
              <a:latin typeface="Noto Sans CJK KR Medium"/>
              <a:ea typeface="Noto Sans CJK KR Medium"/>
            </a:endParaRPr>
          </a:p>
          <a:p>
            <a:pPr lvl="0">
              <a:defRPr/>
            </a:pPr>
            <a:r>
              <a:rPr lang="en-US" altLang="ko-KR">
                <a:latin typeface="Noto Sans CJK KR Medium"/>
                <a:ea typeface="Noto Sans CJK KR Medium"/>
              </a:rPr>
              <a:t>9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추진일정</a:t>
            </a:r>
            <a:endParaRPr lang="ko-KR" altLang="en-US">
              <a:latin typeface="Noto Sans CJK KR Medium"/>
              <a:ea typeface="Noto Sans CJK KR Medium"/>
            </a:endParaRPr>
          </a:p>
          <a:p>
            <a:pPr lvl="0">
              <a:defRPr/>
            </a:pPr>
            <a:r>
              <a:rPr lang="en-US" altLang="ko-KR">
                <a:latin typeface="Noto Sans CJK KR Medium"/>
                <a:ea typeface="Noto Sans CJK KR Medium"/>
              </a:rPr>
              <a:t>10</a:t>
            </a:r>
            <a:r>
              <a:rPr lang="ko-KR" altLang="en-US">
                <a:latin typeface="Noto Sans CJK KR Medium"/>
                <a:ea typeface="Noto Sans CJK KR Medium"/>
              </a:rPr>
              <a:t>  </a:t>
            </a:r>
            <a:r>
              <a:rPr lang="en-US" altLang="ko-KR">
                <a:latin typeface="Noto Sans CJK KR Medium"/>
                <a:ea typeface="Noto Sans CJK KR Medium"/>
              </a:rPr>
              <a:t> </a:t>
            </a:r>
            <a:r>
              <a:rPr lang="ko-KR" altLang="en-US">
                <a:latin typeface="Noto Sans CJK KR Medium"/>
                <a:ea typeface="Noto Sans CJK KR Medium"/>
              </a:rPr>
              <a:t>기대효과</a:t>
            </a:r>
            <a:endParaRPr lang="ko-KR" altLang="en-US">
              <a:latin typeface="Noto Sans CJK KR Medium"/>
              <a:ea typeface="Noto Sans CJK KR Medium"/>
            </a:endParaRPr>
          </a:p>
        </p:txBody>
      </p:sp>
      <p:cxnSp>
        <p:nvCxnSpPr>
          <p:cNvPr id="10" name="직선 연결선[R] 82"/>
          <p:cNvCxnSpPr/>
          <p:nvPr/>
        </p:nvCxnSpPr>
        <p:spPr>
          <a:xfrm>
            <a:off x="311687" y="1052736"/>
            <a:ext cx="85807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508104" y="223764"/>
            <a:ext cx="3419526" cy="75918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>
              <a:lnSpc>
                <a:spcPts val="2620"/>
              </a:lnSpc>
              <a:defRPr kumimoji="1" sz="2100">
                <a:solidFill>
                  <a:schemeClr val="bg1">
                    <a:lumMod val="65000"/>
                  </a:schemeClr>
                </a:solidFill>
                <a:latin typeface="Akzidenz-Grotesk BQ"/>
                <a:ea typeface="Noto Sans CJK KR Medium"/>
              </a:defRPr>
            </a:lvl1pPr>
          </a:lstStyle>
          <a:p>
            <a:pPr algn="r">
              <a:defRPr/>
            </a:pPr>
            <a:r>
              <a:rPr lang="en-US" altLang="ko-KR"/>
              <a:t>SEOUL MUSEUM OF ART</a:t>
            </a:r>
            <a:endParaRPr lang="en-US" altLang="ko-KR"/>
          </a:p>
          <a:p>
            <a:pPr algn="r">
              <a:defRPr/>
            </a:pPr>
            <a:r>
              <a:rPr lang="en-US" altLang="ko-KR"/>
              <a:t>CITIZEN CURATOR 2022</a:t>
            </a:r>
            <a:endParaRPr lang="x-none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CAA822C5-240E-A84F-ACC9-91CD122CC11F}"/>
              </a:ext>
            </a:extLst>
          </p:cNvPr>
          <p:cNvSpPr txBox="1"/>
          <p:nvPr/>
        </p:nvSpPr>
        <p:spPr>
          <a:xfrm>
            <a:off x="467544" y="2202435"/>
            <a:ext cx="678059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전 시 제 목 </a:t>
            </a:r>
            <a:r>
              <a:rPr kumimoji="1" lang="en-US" altLang="ko-KR" sz="2300" b="1" spc="-150" dirty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: </a:t>
            </a:r>
            <a:r>
              <a:rPr kumimoji="1" lang="en-US" altLang="ko-KR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   </a:t>
            </a:r>
            <a:r>
              <a:rPr kumimoji="1" lang="ko-KR" altLang="en-US" spc="-150" dirty="0" smtClean="0">
                <a:latin typeface="Noto Sans CJK KR Medium" pitchFamily="34" charset="-127"/>
                <a:ea typeface="Noto Sans CJK KR Medium" pitchFamily="34" charset="-127"/>
              </a:rPr>
              <a:t>전시 제목</a:t>
            </a:r>
            <a:endParaRPr kumimoji="1" lang="en-US" altLang="ko-KR" spc="-150" dirty="0">
              <a:latin typeface="Noto Sans CJK KR Medium" pitchFamily="34" charset="-127"/>
              <a:ea typeface="Noto Sans CJK KR Medium" pitchFamily="34" charset="-127"/>
            </a:endParaRPr>
          </a:p>
          <a:p>
            <a:r>
              <a:rPr kumimoji="1" lang="ko-KR" altLang="en-US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전 시 기 간 </a:t>
            </a:r>
            <a:r>
              <a:rPr kumimoji="1" lang="en-US" altLang="ko-KR" sz="2300" b="1" spc="-150" dirty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: </a:t>
            </a:r>
            <a:r>
              <a:rPr kumimoji="1" lang="en-US" altLang="ko-KR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   </a:t>
            </a:r>
            <a:r>
              <a:rPr kumimoji="1" lang="ko-KR" altLang="en-US" spc="-150" dirty="0" smtClean="0">
                <a:latin typeface="Noto Sans CJK KR Medium" pitchFamily="34" charset="-127"/>
                <a:ea typeface="Noto Sans CJK KR Medium" pitchFamily="34" charset="-127"/>
              </a:rPr>
              <a:t>전시 기간 </a:t>
            </a:r>
            <a:endParaRPr kumimoji="1" lang="en-US" altLang="ko-KR" spc="-150" dirty="0">
              <a:latin typeface="Noto Sans CJK KR Medium" pitchFamily="34" charset="-127"/>
              <a:ea typeface="Noto Sans CJK KR Medium" pitchFamily="34" charset="-127"/>
            </a:endParaRPr>
          </a:p>
          <a:p>
            <a:r>
              <a:rPr kumimoji="1" lang="ko-KR" altLang="en-US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전 시 장 소 </a:t>
            </a:r>
            <a:r>
              <a:rPr kumimoji="1" lang="en-US" altLang="ko-KR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:    </a:t>
            </a:r>
            <a:r>
              <a:rPr kumimoji="1" lang="ko-KR" altLang="en-US" spc="-150" dirty="0" smtClean="0">
                <a:latin typeface="Noto Sans CJK KR Medium" pitchFamily="34" charset="-127"/>
                <a:ea typeface="Noto Sans CJK KR Medium" pitchFamily="34" charset="-127"/>
              </a:rPr>
              <a:t>전시 장소</a:t>
            </a:r>
            <a:endParaRPr kumimoji="1" lang="en-US" altLang="ko-KR" spc="-150" dirty="0">
              <a:latin typeface="Noto Sans CJK KR Medium" pitchFamily="34" charset="-127"/>
              <a:ea typeface="Noto Sans CJK KR Medium" pitchFamily="34" charset="-127"/>
            </a:endParaRPr>
          </a:p>
          <a:p>
            <a:r>
              <a:rPr kumimoji="1" lang="ko-KR" altLang="en-US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참 여 작 가 </a:t>
            </a:r>
            <a:r>
              <a:rPr kumimoji="1" lang="en-US" altLang="ko-KR" sz="2300" b="1" spc="-150" dirty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: </a:t>
            </a:r>
            <a:r>
              <a:rPr kumimoji="1" lang="en-US" altLang="ko-KR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   </a:t>
            </a:r>
            <a:r>
              <a:rPr kumimoji="1" lang="ko-KR" altLang="en-US" spc="-150" dirty="0" smtClean="0">
                <a:latin typeface="Noto Sans CJK KR Medium" pitchFamily="34" charset="-127"/>
                <a:ea typeface="Noto Sans CJK KR Medium" pitchFamily="34" charset="-127"/>
              </a:rPr>
              <a:t>참여작가 </a:t>
            </a:r>
            <a:r>
              <a:rPr kumimoji="1" lang="en-US" altLang="ko-KR" spc="-150" dirty="0" smtClean="0">
                <a:latin typeface="Noto Sans CJK KR Medium" pitchFamily="34" charset="-127"/>
                <a:ea typeface="Noto Sans CJK KR Medium" pitchFamily="34" charset="-127"/>
              </a:rPr>
              <a:t>OO</a:t>
            </a:r>
            <a:r>
              <a:rPr kumimoji="1" lang="ko-KR" altLang="en-US" spc="-150" dirty="0" smtClean="0">
                <a:latin typeface="Noto Sans CJK KR Medium" pitchFamily="34" charset="-127"/>
                <a:ea typeface="Noto Sans CJK KR Medium" pitchFamily="34" charset="-127"/>
              </a:rPr>
              <a:t>명 </a:t>
            </a:r>
            <a:r>
              <a:rPr kumimoji="1" lang="en-US" altLang="ko-KR" spc="-150" dirty="0">
                <a:latin typeface="Noto Sans CJK KR Medium" pitchFamily="34" charset="-127"/>
                <a:ea typeface="Noto Sans CJK KR Medium" pitchFamily="34" charset="-127"/>
              </a:rPr>
              <a:t>(</a:t>
            </a:r>
            <a:r>
              <a:rPr kumimoji="1" lang="en-US" altLang="ko-KR" spc="-150" dirty="0" smtClean="0">
                <a:latin typeface="Noto Sans CJK KR Medium" pitchFamily="34" charset="-127"/>
                <a:ea typeface="Noto Sans CJK KR Medium" pitchFamily="34" charset="-127"/>
              </a:rPr>
              <a:t>OOO, OOO, OOO…)</a:t>
            </a:r>
            <a:endParaRPr kumimoji="1" lang="en-US" altLang="ko-KR" spc="-150" dirty="0">
              <a:latin typeface="Noto Sans CJK KR Medium" pitchFamily="34" charset="-127"/>
              <a:ea typeface="Noto Sans CJK KR Medium" pitchFamily="34" charset="-127"/>
            </a:endParaRPr>
          </a:p>
          <a:p>
            <a:r>
              <a:rPr kumimoji="1" lang="ko-KR" altLang="en-US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참 여 대 상 </a:t>
            </a:r>
            <a:r>
              <a:rPr kumimoji="1" lang="en-US" altLang="ko-KR" sz="2300" b="1" spc="-150" dirty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:    </a:t>
            </a:r>
            <a:r>
              <a:rPr kumimoji="1" lang="en-US" altLang="ko-KR" spc="-150" dirty="0" smtClean="0">
                <a:latin typeface="Noto Sans CJK KR Medium" pitchFamily="34" charset="-127"/>
                <a:ea typeface="Noto Sans CJK KR Medium" pitchFamily="34" charset="-127"/>
              </a:rPr>
              <a:t>OOO </a:t>
            </a:r>
            <a:r>
              <a:rPr kumimoji="1" lang="ko-KR" altLang="en-US" spc="-150" dirty="0" smtClean="0">
                <a:latin typeface="Noto Sans CJK KR Medium" pitchFamily="34" charset="-127"/>
                <a:ea typeface="Noto Sans CJK KR Medium" pitchFamily="34" charset="-127"/>
              </a:rPr>
              <a:t>대상 </a:t>
            </a:r>
            <a:r>
              <a:rPr kumimoji="1" lang="en-US" altLang="ko-KR" spc="-150" dirty="0" smtClean="0">
                <a:latin typeface="Noto Sans CJK KR Medium" pitchFamily="34" charset="-127"/>
                <a:ea typeface="Noto Sans CJK KR Medium" pitchFamily="34" charset="-127"/>
              </a:rPr>
              <a:t>(OO</a:t>
            </a:r>
            <a:r>
              <a:rPr kumimoji="1" lang="ko-KR" altLang="en-US" spc="-150" dirty="0" smtClean="0">
                <a:latin typeface="Noto Sans CJK KR Medium" pitchFamily="34" charset="-127"/>
                <a:ea typeface="Noto Sans CJK KR Medium" pitchFamily="34" charset="-127"/>
              </a:rPr>
              <a:t>명</a:t>
            </a:r>
            <a:r>
              <a:rPr kumimoji="1" lang="en-US" altLang="ko-KR" spc="-150" dirty="0" smtClean="0">
                <a:latin typeface="Noto Sans CJK KR Medium" pitchFamily="34" charset="-127"/>
                <a:ea typeface="Noto Sans CJK KR Medium" pitchFamily="34" charset="-127"/>
              </a:rPr>
              <a:t>)</a:t>
            </a:r>
            <a:endParaRPr kumimoji="1" lang="x-none" altLang="en-US" dirty="0">
              <a:latin typeface="Noto Sans CJK KR Medium" pitchFamily="34" charset="-127"/>
              <a:ea typeface="Noto Sans CJK KR Medium" pitchFamily="34" charset="-127"/>
            </a:endParaRPr>
          </a:p>
        </p:txBody>
      </p:sp>
      <p:cxnSp>
        <p:nvCxnSpPr>
          <p:cNvPr id="16" name="직선 연결선[R] 82">
            <a:extLst>
              <a:ext uri="{FF2B5EF4-FFF2-40B4-BE49-F238E27FC236}">
                <a16:creationId xmlns="" xmlns:a16="http://schemas.microsoft.com/office/drawing/2014/main" id="{D26F621F-5E49-3242-879F-26484576BDE7}"/>
              </a:ext>
            </a:extLst>
          </p:cNvPr>
          <p:cNvCxnSpPr>
            <a:cxnSpLocks/>
          </p:cNvCxnSpPr>
          <p:nvPr/>
        </p:nvCxnSpPr>
        <p:spPr>
          <a:xfrm>
            <a:off x="311687" y="1052736"/>
            <a:ext cx="85807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934817A-7C92-EE40-AD73-8F6983B415CF}"/>
              </a:ext>
            </a:extLst>
          </p:cNvPr>
          <p:cNvSpPr txBox="1"/>
          <p:nvPr/>
        </p:nvSpPr>
        <p:spPr>
          <a:xfrm>
            <a:off x="224543" y="425593"/>
            <a:ext cx="1871025" cy="412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en-US" altLang="ko-KR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1   </a:t>
            </a:r>
            <a:r>
              <a:rPr kumimoji="1" lang="ko-KR" altLang="en-US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전시 </a:t>
            </a:r>
            <a:r>
              <a:rPr kumimoji="1" lang="ko-KR" altLang="en-US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개요</a:t>
            </a:r>
            <a:endParaRPr kumimoji="1" lang="x-none" altLang="en-US" sz="2800" b="1" spc="-150" dirty="0">
              <a:latin typeface="Noto Sans CJK KR Bold" panose="020B0500000000000000" pitchFamily="34" charset="-128"/>
              <a:ea typeface="Noto Sans CJK KR Bold" panose="020B0500000000000000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29BF86C-6662-5045-8D95-EA5ECC1A9D4C}"/>
              </a:ext>
            </a:extLst>
          </p:cNvPr>
          <p:cNvSpPr txBox="1"/>
          <p:nvPr/>
        </p:nvSpPr>
        <p:spPr>
          <a:xfrm>
            <a:off x="5508104" y="223764"/>
            <a:ext cx="3419526" cy="759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ts val="2620"/>
              </a:lnSpc>
              <a:defRPr kumimoji="1" sz="2100">
                <a:solidFill>
                  <a:schemeClr val="bg1">
                    <a:lumMod val="65000"/>
                  </a:schemeClr>
                </a:solidFill>
                <a:latin typeface="Akzidenz-Grotesk BQ" pitchFamily="2" charset="0"/>
                <a:ea typeface="Noto Sans CJK KR Medium" panose="020B0500000000000000" pitchFamily="34" charset="-128"/>
              </a:defRPr>
            </a:lvl1pPr>
          </a:lstStyle>
          <a:p>
            <a:pPr algn="r"/>
            <a:r>
              <a:rPr lang="en-US" altLang="ko-KR" dirty="0"/>
              <a:t>SEOUL MUSEUM OF </a:t>
            </a:r>
            <a:r>
              <a:rPr lang="en-US" altLang="ko-KR" dirty="0" smtClean="0"/>
              <a:t>ART</a:t>
            </a:r>
            <a:endParaRPr lang="en-US" altLang="ko-KR" dirty="0"/>
          </a:p>
          <a:p>
            <a:pPr algn="r"/>
            <a:r>
              <a:rPr lang="en-US" altLang="ko-KR" dirty="0"/>
              <a:t>CITIZEN CURATOR 2022</a:t>
            </a:r>
            <a:endParaRPr lang="x-none" altLang="en-US" dirty="0"/>
          </a:p>
        </p:txBody>
      </p:sp>
    </p:spTree>
    <p:extLst>
      <p:ext uri="{BB962C8B-B14F-4D97-AF65-F5344CB8AC3E}">
        <p14:creationId xmlns:p14="http://schemas.microsoft.com/office/powerpoint/2010/main" val="2232309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CAA822C5-240E-A84F-ACC9-91CD122CC11F}"/>
              </a:ext>
            </a:extLst>
          </p:cNvPr>
          <p:cNvSpPr txBox="1"/>
          <p:nvPr/>
        </p:nvSpPr>
        <p:spPr>
          <a:xfrm>
            <a:off x="467544" y="2202435"/>
            <a:ext cx="80648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전 시 주 제 </a:t>
            </a:r>
            <a:r>
              <a:rPr kumimoji="1" lang="en-US" altLang="ko-KR" sz="2300" b="1" spc="-150" dirty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: </a:t>
            </a:r>
            <a:r>
              <a:rPr kumimoji="1" lang="en-US" altLang="ko-KR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   </a:t>
            </a:r>
            <a:r>
              <a:rPr kumimoji="1" lang="ko-KR" altLang="en-US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전시 주제</a:t>
            </a:r>
            <a:endParaRPr kumimoji="1" lang="en-US" altLang="ko-KR" spc="-150" dirty="0">
              <a:latin typeface="Noto Sans CJK KR Bold" panose="020B0500000000000000" pitchFamily="34" charset="-128"/>
              <a:ea typeface="Noto Sans CJK KR Bold" panose="020B0500000000000000" pitchFamily="34" charset="-128"/>
            </a:endParaRPr>
          </a:p>
          <a:p>
            <a:r>
              <a:rPr kumimoji="1" lang="ko-KR" altLang="en-US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기 획 의 도 </a:t>
            </a:r>
            <a:r>
              <a:rPr kumimoji="1" lang="en-US" altLang="ko-KR" sz="2300" b="1" spc="-150" dirty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: </a:t>
            </a:r>
            <a:r>
              <a:rPr kumimoji="1" lang="en-US" altLang="ko-KR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   </a:t>
            </a:r>
            <a:r>
              <a:rPr kumimoji="1" lang="ko-KR" altLang="en-US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전시 주제와 그 안에 담긴 기획의도에 관해 서술해주시기 바랍니다</a:t>
            </a:r>
            <a:r>
              <a:rPr kumimoji="1" lang="en-US" altLang="ko-KR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.</a:t>
            </a:r>
            <a:endParaRPr kumimoji="1" lang="x-none" altLang="en-US" dirty="0">
              <a:latin typeface="Noto Sans CJK KR Bold" panose="020B0500000000000000" pitchFamily="34" charset="-128"/>
              <a:ea typeface="Noto Sans CJK KR Bold" panose="020B0500000000000000" pitchFamily="34" charset="-128"/>
            </a:endParaRPr>
          </a:p>
        </p:txBody>
      </p:sp>
      <p:cxnSp>
        <p:nvCxnSpPr>
          <p:cNvPr id="16" name="직선 연결선[R] 82">
            <a:extLst>
              <a:ext uri="{FF2B5EF4-FFF2-40B4-BE49-F238E27FC236}">
                <a16:creationId xmlns="" xmlns:a16="http://schemas.microsoft.com/office/drawing/2014/main" id="{D26F621F-5E49-3242-879F-26484576BDE7}"/>
              </a:ext>
            </a:extLst>
          </p:cNvPr>
          <p:cNvCxnSpPr>
            <a:cxnSpLocks/>
          </p:cNvCxnSpPr>
          <p:nvPr/>
        </p:nvCxnSpPr>
        <p:spPr>
          <a:xfrm>
            <a:off x="311687" y="1052736"/>
            <a:ext cx="85807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934817A-7C92-EE40-AD73-8F6983B415CF}"/>
              </a:ext>
            </a:extLst>
          </p:cNvPr>
          <p:cNvSpPr txBox="1"/>
          <p:nvPr/>
        </p:nvSpPr>
        <p:spPr>
          <a:xfrm>
            <a:off x="224543" y="425593"/>
            <a:ext cx="3831498" cy="412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en-US" altLang="ko-KR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2   </a:t>
            </a:r>
            <a:r>
              <a:rPr kumimoji="1" lang="ko-KR" altLang="en-US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전시 주제 및 기획의도</a:t>
            </a:r>
            <a:endParaRPr kumimoji="1" lang="x-none" altLang="en-US" sz="2800" b="1" spc="-150" dirty="0">
              <a:latin typeface="Noto Sans CJK KR Bold" panose="020B0500000000000000" pitchFamily="34" charset="-128"/>
              <a:ea typeface="Noto Sans CJK KR Bold" panose="020B0500000000000000" pitchFamily="34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29BF86C-6662-5045-8D95-EA5ECC1A9D4C}"/>
              </a:ext>
            </a:extLst>
          </p:cNvPr>
          <p:cNvSpPr txBox="1"/>
          <p:nvPr/>
        </p:nvSpPr>
        <p:spPr>
          <a:xfrm>
            <a:off x="5508104" y="223764"/>
            <a:ext cx="3419526" cy="759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ts val="2620"/>
              </a:lnSpc>
              <a:defRPr kumimoji="1" sz="2100">
                <a:solidFill>
                  <a:schemeClr val="bg1">
                    <a:lumMod val="65000"/>
                  </a:schemeClr>
                </a:solidFill>
                <a:latin typeface="Akzidenz-Grotesk BQ" pitchFamily="2" charset="0"/>
                <a:ea typeface="Noto Sans CJK KR Medium" panose="020B0500000000000000" pitchFamily="34" charset="-128"/>
              </a:defRPr>
            </a:lvl1pPr>
          </a:lstStyle>
          <a:p>
            <a:pPr algn="r"/>
            <a:r>
              <a:rPr lang="en-US" altLang="ko-KR" dirty="0"/>
              <a:t>SEOUL MUSEUM OF </a:t>
            </a:r>
            <a:r>
              <a:rPr lang="en-US" altLang="ko-KR" dirty="0" smtClean="0"/>
              <a:t>ART</a:t>
            </a:r>
            <a:endParaRPr lang="en-US" altLang="ko-KR" dirty="0"/>
          </a:p>
          <a:p>
            <a:pPr algn="r"/>
            <a:r>
              <a:rPr lang="en-US" altLang="ko-KR" dirty="0"/>
              <a:t>CITIZEN CURATOR 2022</a:t>
            </a:r>
            <a:endParaRPr lang="x-none" altLang="en-US" dirty="0"/>
          </a:p>
        </p:txBody>
      </p:sp>
    </p:spTree>
    <p:extLst>
      <p:ext uri="{BB962C8B-B14F-4D97-AF65-F5344CB8AC3E}">
        <p14:creationId xmlns:p14="http://schemas.microsoft.com/office/powerpoint/2010/main" val="2671231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CAA822C5-240E-A84F-ACC9-91CD122CC11F}"/>
              </a:ext>
            </a:extLst>
          </p:cNvPr>
          <p:cNvSpPr txBox="1"/>
          <p:nvPr/>
        </p:nvSpPr>
        <p:spPr>
          <a:xfrm>
            <a:off x="467544" y="2202435"/>
            <a:ext cx="80648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선 정 작 가</a:t>
            </a:r>
            <a:r>
              <a:rPr kumimoji="1" lang="en-US" altLang="ko-KR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(</a:t>
            </a:r>
            <a:r>
              <a:rPr kumimoji="1" lang="ko-KR" altLang="en-US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전문가</a:t>
            </a:r>
            <a:r>
              <a:rPr kumimoji="1" lang="en-US" altLang="ko-KR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) </a:t>
            </a:r>
            <a:r>
              <a:rPr kumimoji="1" lang="ko-KR" altLang="en-US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 </a:t>
            </a:r>
            <a:r>
              <a:rPr kumimoji="1" lang="en-US" altLang="ko-KR" sz="2300" b="1" spc="-150" dirty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: </a:t>
            </a:r>
            <a:r>
              <a:rPr kumimoji="1" lang="en-US" altLang="ko-KR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   </a:t>
            </a:r>
            <a:r>
              <a:rPr kumimoji="1" lang="ko-KR" altLang="en-US" spc="-150" dirty="0" err="1" smtClean="0">
                <a:latin typeface="Noto Sans CJK KR Medium" pitchFamily="34" charset="-127"/>
                <a:ea typeface="Noto Sans CJK KR Medium" pitchFamily="34" charset="-127"/>
              </a:rPr>
              <a:t>작가명</a:t>
            </a:r>
            <a:r>
              <a:rPr kumimoji="1" lang="ko-KR" altLang="en-US" spc="-150" dirty="0" smtClean="0">
                <a:latin typeface="Noto Sans CJK KR Medium" pitchFamily="34" charset="-127"/>
                <a:ea typeface="Noto Sans CJK KR Medium" pitchFamily="34" charset="-127"/>
              </a:rPr>
              <a:t> 또는 전문가명</a:t>
            </a:r>
            <a:endParaRPr kumimoji="1" lang="en-US" altLang="ko-KR" spc="-150" dirty="0">
              <a:latin typeface="Noto Sans CJK KR Medium" pitchFamily="34" charset="-127"/>
              <a:ea typeface="Noto Sans CJK KR Medium" pitchFamily="34" charset="-127"/>
            </a:endParaRPr>
          </a:p>
          <a:p>
            <a:r>
              <a:rPr kumimoji="1" lang="ko-KR" altLang="en-US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선 정 이 유 </a:t>
            </a:r>
            <a:r>
              <a:rPr kumimoji="1" lang="en-US" altLang="ko-KR" sz="2300" b="1" spc="-150" dirty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: </a:t>
            </a:r>
            <a:r>
              <a:rPr kumimoji="1" lang="en-US" altLang="ko-KR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   </a:t>
            </a:r>
            <a:r>
              <a:rPr kumimoji="1" lang="ko-KR" altLang="en-US" spc="-150" dirty="0" smtClean="0">
                <a:latin typeface="Noto Sans CJK KR Medium" pitchFamily="34" charset="-127"/>
                <a:ea typeface="Noto Sans CJK KR Medium" pitchFamily="34" charset="-127"/>
              </a:rPr>
              <a:t>전시 내용과 작가</a:t>
            </a:r>
            <a:r>
              <a:rPr kumimoji="1" lang="en-US" altLang="ko-KR" spc="-150" dirty="0" smtClean="0">
                <a:latin typeface="Noto Sans CJK KR Medium" pitchFamily="34" charset="-127"/>
                <a:ea typeface="Noto Sans CJK KR Medium" pitchFamily="34" charset="-127"/>
              </a:rPr>
              <a:t>(</a:t>
            </a:r>
            <a:r>
              <a:rPr kumimoji="1" lang="ko-KR" altLang="en-US" spc="-150" dirty="0" smtClean="0">
                <a:latin typeface="Noto Sans CJK KR Medium" pitchFamily="34" charset="-127"/>
                <a:ea typeface="Noto Sans CJK KR Medium" pitchFamily="34" charset="-127"/>
              </a:rPr>
              <a:t>전문가</a:t>
            </a:r>
            <a:r>
              <a:rPr kumimoji="1" lang="en-US" altLang="ko-KR" spc="-150" dirty="0" smtClean="0">
                <a:latin typeface="Noto Sans CJK KR Medium" pitchFamily="34" charset="-127"/>
                <a:ea typeface="Noto Sans CJK KR Medium" pitchFamily="34" charset="-127"/>
              </a:rPr>
              <a:t>)</a:t>
            </a:r>
            <a:r>
              <a:rPr kumimoji="1" lang="ko-KR" altLang="en-US" spc="-150" dirty="0" smtClean="0">
                <a:latin typeface="Noto Sans CJK KR Medium" pitchFamily="34" charset="-127"/>
                <a:ea typeface="Noto Sans CJK KR Medium" pitchFamily="34" charset="-127"/>
              </a:rPr>
              <a:t>의 상관성에 관해 서술해주시기 바랍니다</a:t>
            </a:r>
            <a:r>
              <a:rPr kumimoji="1" lang="en-US" altLang="ko-KR" spc="-150" dirty="0" smtClean="0">
                <a:latin typeface="Noto Sans CJK KR Medium" pitchFamily="34" charset="-127"/>
                <a:ea typeface="Noto Sans CJK KR Medium" pitchFamily="34" charset="-127"/>
              </a:rPr>
              <a:t>.</a:t>
            </a:r>
            <a:endParaRPr kumimoji="1" lang="x-none" altLang="en-US" dirty="0">
              <a:latin typeface="Noto Sans CJK KR Medium" pitchFamily="34" charset="-127"/>
              <a:ea typeface="Noto Sans CJK KR Medium" pitchFamily="34" charset="-127"/>
            </a:endParaRPr>
          </a:p>
        </p:txBody>
      </p:sp>
      <p:cxnSp>
        <p:nvCxnSpPr>
          <p:cNvPr id="16" name="직선 연결선[R] 82">
            <a:extLst>
              <a:ext uri="{FF2B5EF4-FFF2-40B4-BE49-F238E27FC236}">
                <a16:creationId xmlns="" xmlns:a16="http://schemas.microsoft.com/office/drawing/2014/main" id="{D26F621F-5E49-3242-879F-26484576BDE7}"/>
              </a:ext>
            </a:extLst>
          </p:cNvPr>
          <p:cNvCxnSpPr>
            <a:cxnSpLocks/>
          </p:cNvCxnSpPr>
          <p:nvPr/>
        </p:nvCxnSpPr>
        <p:spPr>
          <a:xfrm>
            <a:off x="311687" y="1052736"/>
            <a:ext cx="85807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934817A-7C92-EE40-AD73-8F6983B415CF}"/>
              </a:ext>
            </a:extLst>
          </p:cNvPr>
          <p:cNvSpPr txBox="1"/>
          <p:nvPr/>
        </p:nvSpPr>
        <p:spPr>
          <a:xfrm>
            <a:off x="224543" y="425593"/>
            <a:ext cx="4932761" cy="412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en-US" altLang="ko-KR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3   </a:t>
            </a:r>
            <a:r>
              <a:rPr kumimoji="1" lang="ko-KR" altLang="en-US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선정작가</a:t>
            </a:r>
            <a:r>
              <a:rPr kumimoji="1" lang="en-US" altLang="ko-KR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(</a:t>
            </a:r>
            <a:r>
              <a:rPr kumimoji="1" lang="ko-KR" altLang="en-US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전문가</a:t>
            </a:r>
            <a:r>
              <a:rPr kumimoji="1" lang="en-US" altLang="ko-KR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) </a:t>
            </a:r>
            <a:r>
              <a:rPr kumimoji="1" lang="ko-KR" altLang="en-US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및 선정이유</a:t>
            </a:r>
            <a:endParaRPr kumimoji="1" lang="x-none" altLang="en-US" sz="2800" b="1" spc="-150" dirty="0">
              <a:latin typeface="Noto Sans CJK KR Bold" panose="020B0500000000000000" pitchFamily="34" charset="-128"/>
              <a:ea typeface="Noto Sans CJK KR Bold" panose="020B0500000000000000" pitchFamily="34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29BF86C-6662-5045-8D95-EA5ECC1A9D4C}"/>
              </a:ext>
            </a:extLst>
          </p:cNvPr>
          <p:cNvSpPr txBox="1"/>
          <p:nvPr/>
        </p:nvSpPr>
        <p:spPr>
          <a:xfrm>
            <a:off x="5508104" y="223764"/>
            <a:ext cx="3419526" cy="759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ts val="2620"/>
              </a:lnSpc>
              <a:defRPr kumimoji="1" sz="2100">
                <a:solidFill>
                  <a:schemeClr val="bg1">
                    <a:lumMod val="65000"/>
                  </a:schemeClr>
                </a:solidFill>
                <a:latin typeface="Akzidenz-Grotesk BQ" pitchFamily="2" charset="0"/>
                <a:ea typeface="Noto Sans CJK KR Medium" panose="020B0500000000000000" pitchFamily="34" charset="-128"/>
              </a:defRPr>
            </a:lvl1pPr>
          </a:lstStyle>
          <a:p>
            <a:pPr algn="r"/>
            <a:r>
              <a:rPr lang="en-US" altLang="ko-KR" dirty="0"/>
              <a:t>SEOUL MUSEUM OF </a:t>
            </a:r>
            <a:r>
              <a:rPr lang="en-US" altLang="ko-KR" dirty="0" smtClean="0"/>
              <a:t>ART</a:t>
            </a:r>
            <a:endParaRPr lang="en-US" altLang="ko-KR" dirty="0"/>
          </a:p>
          <a:p>
            <a:pPr algn="r"/>
            <a:r>
              <a:rPr lang="en-US" altLang="ko-KR" dirty="0"/>
              <a:t>CITIZEN CURATOR 2022</a:t>
            </a:r>
            <a:endParaRPr lang="x-none" altLang="en-US" dirty="0"/>
          </a:p>
        </p:txBody>
      </p:sp>
    </p:spTree>
    <p:extLst>
      <p:ext uri="{BB962C8B-B14F-4D97-AF65-F5344CB8AC3E}">
        <p14:creationId xmlns:p14="http://schemas.microsoft.com/office/powerpoint/2010/main" val="2192291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>
            <a:spLocks/>
          </p:cNvSpPr>
          <p:nvPr/>
        </p:nvSpPr>
        <p:spPr bwMode="auto">
          <a:xfrm>
            <a:off x="4622700" y="2523009"/>
            <a:ext cx="3569643" cy="3066231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  <a:headEnd/>
            <a:tailEnd/>
          </a:ln>
        </p:spPr>
        <p:txBody>
          <a:bodyPr lIns="35717" tIns="35717" rIns="35717" bIns="35717" anchor="ctr"/>
          <a:lstStyle/>
          <a:p>
            <a:endParaRPr lang="ko-KR" altLang="ko-KR" sz="1400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  <a:sym typeface="Apple SD 산돌고딕 Neo 옅은체" pitchFamily="2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CAA822C5-240E-A84F-ACC9-91CD122CC11F}"/>
              </a:ext>
            </a:extLst>
          </p:cNvPr>
          <p:cNvSpPr txBox="1"/>
          <p:nvPr/>
        </p:nvSpPr>
        <p:spPr>
          <a:xfrm>
            <a:off x="467544" y="1700808"/>
            <a:ext cx="160243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세 부 내 용 </a:t>
            </a:r>
            <a:r>
              <a:rPr kumimoji="1" lang="en-US" altLang="ko-KR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:</a:t>
            </a:r>
            <a:endParaRPr kumimoji="1" lang="en-US" altLang="ko-KR" spc="-150" dirty="0" smtClean="0">
              <a:latin typeface="Noto Sans CJK KR Bold" panose="020B0500000000000000" pitchFamily="34" charset="-128"/>
              <a:ea typeface="Noto Sans CJK KR Bold" panose="020B0500000000000000" pitchFamily="34" charset="-128"/>
            </a:endParaRPr>
          </a:p>
        </p:txBody>
      </p:sp>
      <p:cxnSp>
        <p:nvCxnSpPr>
          <p:cNvPr id="16" name="직선 연결선[R] 82">
            <a:extLst>
              <a:ext uri="{FF2B5EF4-FFF2-40B4-BE49-F238E27FC236}">
                <a16:creationId xmlns="" xmlns:a16="http://schemas.microsoft.com/office/drawing/2014/main" id="{D26F621F-5E49-3242-879F-26484576BDE7}"/>
              </a:ext>
            </a:extLst>
          </p:cNvPr>
          <p:cNvCxnSpPr>
            <a:cxnSpLocks/>
          </p:cNvCxnSpPr>
          <p:nvPr/>
        </p:nvCxnSpPr>
        <p:spPr>
          <a:xfrm>
            <a:off x="311687" y="1052736"/>
            <a:ext cx="85807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934817A-7C92-EE40-AD73-8F6983B415CF}"/>
              </a:ext>
            </a:extLst>
          </p:cNvPr>
          <p:cNvSpPr txBox="1"/>
          <p:nvPr/>
        </p:nvSpPr>
        <p:spPr>
          <a:xfrm>
            <a:off x="224543" y="425593"/>
            <a:ext cx="2752677" cy="412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en-US" altLang="ko-KR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4   </a:t>
            </a:r>
            <a:r>
              <a:rPr kumimoji="1" lang="ko-KR" altLang="en-US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전시 세부계획 </a:t>
            </a:r>
            <a:endParaRPr kumimoji="1" lang="x-none" altLang="en-US" sz="2800" b="1" spc="-150" dirty="0">
              <a:latin typeface="Noto Sans CJK KR Bold" panose="020B0500000000000000" pitchFamily="34" charset="-128"/>
              <a:ea typeface="Noto Sans CJK KR Bold" panose="020B0500000000000000" pitchFamily="34" charset="-128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997968" y="1700808"/>
            <a:ext cx="6606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ko-KR" altLang="en-US" spc="-150" dirty="0">
                <a:latin typeface="Noto Sans CJK KR Medium" pitchFamily="34" charset="-127"/>
                <a:ea typeface="Noto Sans CJK KR Medium" pitchFamily="34" charset="-127"/>
              </a:rPr>
              <a:t>전시의 세부적인 프로그램 구성 및 내용</a:t>
            </a:r>
            <a:r>
              <a:rPr kumimoji="1" lang="en-US" altLang="ko-KR" spc="-150" dirty="0">
                <a:latin typeface="Noto Sans CJK KR Medium" pitchFamily="34" charset="-127"/>
                <a:ea typeface="Noto Sans CJK KR Medium" pitchFamily="34" charset="-127"/>
              </a:rPr>
              <a:t>(</a:t>
            </a:r>
            <a:r>
              <a:rPr kumimoji="1" lang="ko-KR" altLang="en-US" spc="-150" dirty="0">
                <a:latin typeface="Noto Sans CJK KR Medium" pitchFamily="34" charset="-127"/>
                <a:ea typeface="Noto Sans CJK KR Medium" pitchFamily="34" charset="-127"/>
              </a:rPr>
              <a:t>전시</a:t>
            </a:r>
            <a:r>
              <a:rPr kumimoji="1" lang="en-US" altLang="ko-KR" spc="-150" dirty="0">
                <a:latin typeface="Noto Sans CJK KR Medium" pitchFamily="34" charset="-127"/>
                <a:ea typeface="Noto Sans CJK KR Medium" pitchFamily="34" charset="-127"/>
              </a:rPr>
              <a:t>, </a:t>
            </a:r>
            <a:r>
              <a:rPr kumimoji="1" lang="ko-KR" altLang="en-US" spc="-150" dirty="0">
                <a:latin typeface="Noto Sans CJK KR Medium" pitchFamily="34" charset="-127"/>
                <a:ea typeface="Noto Sans CJK KR Medium" pitchFamily="34" charset="-127"/>
              </a:rPr>
              <a:t>포럼</a:t>
            </a:r>
            <a:r>
              <a:rPr kumimoji="1" lang="en-US" altLang="ko-KR" spc="-150" dirty="0">
                <a:latin typeface="Noto Sans CJK KR Medium" pitchFamily="34" charset="-127"/>
                <a:ea typeface="Noto Sans CJK KR Medium" pitchFamily="34" charset="-127"/>
              </a:rPr>
              <a:t>, </a:t>
            </a:r>
            <a:r>
              <a:rPr kumimoji="1" lang="ko-KR" altLang="en-US" spc="-150" dirty="0">
                <a:latin typeface="Noto Sans CJK KR Medium" pitchFamily="34" charset="-127"/>
                <a:ea typeface="Noto Sans CJK KR Medium" pitchFamily="34" charset="-127"/>
              </a:rPr>
              <a:t>워크숍</a:t>
            </a:r>
            <a:r>
              <a:rPr kumimoji="1" lang="en-US" altLang="ko-KR" spc="-150" dirty="0">
                <a:latin typeface="Noto Sans CJK KR Medium" pitchFamily="34" charset="-127"/>
                <a:ea typeface="Noto Sans CJK KR Medium" pitchFamily="34" charset="-127"/>
              </a:rPr>
              <a:t>, </a:t>
            </a:r>
            <a:r>
              <a:rPr kumimoji="1" lang="ko-KR" altLang="en-US" spc="-150" dirty="0">
                <a:latin typeface="Noto Sans CJK KR Medium" pitchFamily="34" charset="-127"/>
                <a:ea typeface="Noto Sans CJK KR Medium" pitchFamily="34" charset="-127"/>
              </a:rPr>
              <a:t>강연</a:t>
            </a:r>
            <a:r>
              <a:rPr kumimoji="1" lang="en-US" altLang="ko-KR" spc="-150" dirty="0">
                <a:latin typeface="Noto Sans CJK KR Medium" pitchFamily="34" charset="-127"/>
                <a:ea typeface="Noto Sans CJK KR Medium" pitchFamily="34" charset="-127"/>
              </a:rPr>
              <a:t>, </a:t>
            </a:r>
            <a:r>
              <a:rPr kumimoji="1" lang="en-US" altLang="ko-KR" spc="-150" dirty="0" smtClean="0">
                <a:latin typeface="Noto Sans CJK KR Medium" pitchFamily="34" charset="-127"/>
                <a:ea typeface="Noto Sans CJK KR Medium" pitchFamily="34" charset="-127"/>
              </a:rPr>
              <a:t> </a:t>
            </a:r>
            <a:r>
              <a:rPr kumimoji="1" lang="ko-KR" altLang="en-US" spc="-150" dirty="0" smtClean="0">
                <a:latin typeface="Noto Sans CJK KR Medium" pitchFamily="34" charset="-127"/>
                <a:ea typeface="Noto Sans CJK KR Medium" pitchFamily="34" charset="-127"/>
              </a:rPr>
              <a:t>공연</a:t>
            </a:r>
            <a:r>
              <a:rPr kumimoji="1" lang="en-US" altLang="ko-KR" spc="-150" dirty="0">
                <a:latin typeface="Noto Sans CJK KR Medium" pitchFamily="34" charset="-127"/>
                <a:ea typeface="Noto Sans CJK KR Medium" pitchFamily="34" charset="-127"/>
              </a:rPr>
              <a:t>, </a:t>
            </a:r>
            <a:r>
              <a:rPr kumimoji="1" lang="ko-KR" altLang="en-US" spc="-150" dirty="0" smtClean="0">
                <a:latin typeface="Noto Sans CJK KR Medium" pitchFamily="34" charset="-127"/>
                <a:ea typeface="Noto Sans CJK KR Medium" pitchFamily="34" charset="-127"/>
              </a:rPr>
              <a:t>시민 </a:t>
            </a:r>
            <a:endParaRPr kumimoji="1" lang="en-US" altLang="ko-KR" spc="-150" dirty="0" smtClean="0">
              <a:latin typeface="Noto Sans CJK KR Medium" pitchFamily="34" charset="-127"/>
              <a:ea typeface="Noto Sans CJK KR Medium" pitchFamily="34" charset="-127"/>
            </a:endParaRPr>
          </a:p>
          <a:p>
            <a:r>
              <a:rPr kumimoji="1" lang="ko-KR" altLang="en-US" spc="-150" dirty="0" smtClean="0">
                <a:latin typeface="Noto Sans CJK KR Medium" pitchFamily="34" charset="-127"/>
                <a:ea typeface="Noto Sans CJK KR Medium" pitchFamily="34" charset="-127"/>
              </a:rPr>
              <a:t>프로그램 </a:t>
            </a:r>
            <a:r>
              <a:rPr kumimoji="1" lang="ko-KR" altLang="en-US" spc="-150" dirty="0">
                <a:latin typeface="Noto Sans CJK KR Medium" pitchFamily="34" charset="-127"/>
                <a:ea typeface="Noto Sans CJK KR Medium" pitchFamily="34" charset="-127"/>
              </a:rPr>
              <a:t>등</a:t>
            </a:r>
            <a:r>
              <a:rPr kumimoji="1" lang="en-US" altLang="ko-KR" spc="-150" dirty="0">
                <a:latin typeface="Noto Sans CJK KR Medium" pitchFamily="34" charset="-127"/>
                <a:ea typeface="Noto Sans CJK KR Medium" pitchFamily="34" charset="-127"/>
              </a:rPr>
              <a:t>)</a:t>
            </a:r>
            <a:r>
              <a:rPr kumimoji="1" lang="ko-KR" altLang="en-US" spc="-150" dirty="0">
                <a:latin typeface="Noto Sans CJK KR Medium" pitchFamily="34" charset="-127"/>
                <a:ea typeface="Noto Sans CJK KR Medium" pitchFamily="34" charset="-127"/>
              </a:rPr>
              <a:t>을 자세히 기술해 주시기 바랍니다</a:t>
            </a:r>
            <a:r>
              <a:rPr kumimoji="1" lang="en-US" altLang="ko-KR" spc="-150" dirty="0">
                <a:latin typeface="Noto Sans CJK KR Medium" pitchFamily="34" charset="-127"/>
                <a:ea typeface="Noto Sans CJK KR Medium" pitchFamily="34" charset="-127"/>
              </a:rPr>
              <a:t>. </a:t>
            </a:r>
          </a:p>
        </p:txBody>
      </p:sp>
      <p:sp>
        <p:nvSpPr>
          <p:cNvPr id="7" name="Rectangle 10"/>
          <p:cNvSpPr>
            <a:spLocks/>
          </p:cNvSpPr>
          <p:nvPr/>
        </p:nvSpPr>
        <p:spPr bwMode="auto">
          <a:xfrm>
            <a:off x="5087292" y="6251624"/>
            <a:ext cx="36228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ko-KR" altLang="ko-KR" sz="1400" spc="-150" dirty="0">
                <a:solidFill>
                  <a:schemeClr val="bg1">
                    <a:lumMod val="50000"/>
                  </a:schemeClr>
                </a:solidFill>
                <a:latin typeface="Noto Sans CJK KR Bold" panose="020B0500000000000000" pitchFamily="34" charset="-128"/>
                <a:ea typeface="Noto Sans CJK KR Bold" panose="020B0500000000000000" pitchFamily="34" charset="-128"/>
                <a:sym typeface="나눔고딕" pitchFamily="50" charset="-127"/>
              </a:rPr>
              <a:t>*** </a:t>
            </a:r>
            <a:r>
              <a:rPr kumimoji="1" lang="ko-KR" altLang="en-US" sz="1400" spc="-150" dirty="0">
                <a:solidFill>
                  <a:schemeClr val="bg1">
                    <a:lumMod val="50000"/>
                  </a:schemeClr>
                </a:solidFill>
                <a:latin typeface="Noto Sans CJK KR Bold" panose="020B0500000000000000" pitchFamily="34" charset="-128"/>
                <a:ea typeface="Noto Sans CJK KR Bold" panose="020B0500000000000000" pitchFamily="34" charset="-128"/>
                <a:sym typeface="나눔고딕" pitchFamily="50" charset="-127"/>
              </a:rPr>
              <a:t>이</a:t>
            </a:r>
            <a:r>
              <a:rPr kumimoji="1" lang="en-US" altLang="ko-KR" sz="1400" spc="-150" dirty="0">
                <a:solidFill>
                  <a:schemeClr val="bg1">
                    <a:lumMod val="50000"/>
                  </a:schemeClr>
                </a:solidFill>
                <a:latin typeface="Noto Sans CJK KR Bold" panose="020B0500000000000000" pitchFamily="34" charset="-128"/>
                <a:ea typeface="Noto Sans CJK KR Bold" panose="020B0500000000000000" pitchFamily="34" charset="-128"/>
                <a:sym typeface="나눔고딕" pitchFamily="50" charset="-127"/>
              </a:rPr>
              <a:t> </a:t>
            </a:r>
            <a:r>
              <a:rPr kumimoji="1" lang="ko-KR" altLang="en-US" sz="1400" spc="-150" dirty="0">
                <a:solidFill>
                  <a:schemeClr val="bg1">
                    <a:lumMod val="50000"/>
                  </a:schemeClr>
                </a:solidFill>
                <a:latin typeface="Noto Sans CJK KR Bold" panose="020B0500000000000000" pitchFamily="34" charset="-128"/>
                <a:ea typeface="Noto Sans CJK KR Bold" panose="020B0500000000000000" pitchFamily="34" charset="-128"/>
                <a:sym typeface="나눔고딕" pitchFamily="50" charset="-127"/>
              </a:rPr>
              <a:t>페이지를</a:t>
            </a:r>
            <a:r>
              <a:rPr kumimoji="1" lang="en-US" altLang="ko-KR" sz="1400" spc="-150" dirty="0">
                <a:solidFill>
                  <a:schemeClr val="bg1">
                    <a:lumMod val="50000"/>
                  </a:schemeClr>
                </a:solidFill>
                <a:latin typeface="Noto Sans CJK KR Bold" panose="020B0500000000000000" pitchFamily="34" charset="-128"/>
                <a:ea typeface="Noto Sans CJK KR Bold" panose="020B0500000000000000" pitchFamily="34" charset="-128"/>
                <a:sym typeface="나눔고딕" pitchFamily="50" charset="-127"/>
              </a:rPr>
              <a:t> </a:t>
            </a:r>
            <a:r>
              <a:rPr kumimoji="1" lang="ko-KR" altLang="en-US" sz="1400" spc="-150" dirty="0">
                <a:solidFill>
                  <a:schemeClr val="bg1">
                    <a:lumMod val="50000"/>
                  </a:schemeClr>
                </a:solidFill>
                <a:latin typeface="Noto Sans CJK KR Bold" panose="020B0500000000000000" pitchFamily="34" charset="-128"/>
                <a:ea typeface="Noto Sans CJK KR Bold" panose="020B0500000000000000" pitchFamily="34" charset="-128"/>
                <a:sym typeface="나눔고딕" pitchFamily="50" charset="-127"/>
              </a:rPr>
              <a:t>복사하여</a:t>
            </a:r>
            <a:r>
              <a:rPr kumimoji="1" lang="en-US" altLang="ko-KR" sz="1400" spc="-150" dirty="0">
                <a:solidFill>
                  <a:schemeClr val="bg1">
                    <a:lumMod val="50000"/>
                  </a:schemeClr>
                </a:solidFill>
                <a:latin typeface="Noto Sans CJK KR Bold" panose="020B0500000000000000" pitchFamily="34" charset="-128"/>
                <a:ea typeface="Noto Sans CJK KR Bold" panose="020B0500000000000000" pitchFamily="34" charset="-128"/>
                <a:sym typeface="나눔고딕" pitchFamily="50" charset="-127"/>
              </a:rPr>
              <a:t> </a:t>
            </a:r>
            <a:r>
              <a:rPr kumimoji="1" lang="ko-KR" altLang="en-US" sz="1400" spc="-150" dirty="0">
                <a:solidFill>
                  <a:schemeClr val="bg1">
                    <a:lumMod val="50000"/>
                  </a:schemeClr>
                </a:solidFill>
                <a:latin typeface="Noto Sans CJK KR Bold" panose="020B0500000000000000" pitchFamily="34" charset="-128"/>
                <a:ea typeface="Noto Sans CJK KR Bold" panose="020B0500000000000000" pitchFamily="34" charset="-128"/>
                <a:sym typeface="나눔고딕" pitchFamily="50" charset="-127"/>
              </a:rPr>
              <a:t>사용 가능합니다</a:t>
            </a:r>
            <a:r>
              <a:rPr kumimoji="1" lang="ko-KR" altLang="ja-JP" sz="1400" spc="-150" dirty="0">
                <a:solidFill>
                  <a:schemeClr val="bg1">
                    <a:lumMod val="50000"/>
                  </a:schemeClr>
                </a:solidFill>
                <a:latin typeface="Noto Sans CJK KR Bold" panose="020B0500000000000000" pitchFamily="34" charset="-128"/>
                <a:ea typeface="Noto Sans CJK KR Bold" panose="020B0500000000000000" pitchFamily="34" charset="-128"/>
                <a:sym typeface="나눔고딕" pitchFamily="50" charset="-127"/>
              </a:rPr>
              <a:t>.</a:t>
            </a:r>
            <a:endParaRPr kumimoji="1" lang="ko-KR" altLang="ko-KR" sz="1400" spc="-150" dirty="0">
              <a:solidFill>
                <a:schemeClr val="bg1">
                  <a:lumMod val="50000"/>
                </a:schemeClr>
              </a:solidFill>
              <a:latin typeface="Noto Sans CJK KR Bold" panose="020B0500000000000000" pitchFamily="34" charset="-128"/>
              <a:ea typeface="Noto Sans CJK KR Bold" panose="020B0500000000000000" pitchFamily="34" charset="-128"/>
              <a:sym typeface="나눔고딕" pitchFamily="50" charset="-127"/>
            </a:endParaRPr>
          </a:p>
        </p:txBody>
      </p:sp>
      <p:sp>
        <p:nvSpPr>
          <p:cNvPr id="8" name="Rectangle 3"/>
          <p:cNvSpPr>
            <a:spLocks/>
          </p:cNvSpPr>
          <p:nvPr/>
        </p:nvSpPr>
        <p:spPr bwMode="auto">
          <a:xfrm>
            <a:off x="827584" y="2519298"/>
            <a:ext cx="3569643" cy="3066231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  <a:headEnd/>
            <a:tailEnd/>
          </a:ln>
        </p:spPr>
        <p:txBody>
          <a:bodyPr lIns="35717" tIns="35717" rIns="35717" bIns="35717" anchor="ctr"/>
          <a:lstStyle/>
          <a:p>
            <a:endParaRPr lang="ko-KR" altLang="ko-KR" sz="1400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  <a:sym typeface="Apple SD 산돌고딕 Neo 옅은체" pitchFamily="2" charset="-127"/>
            </a:endParaRPr>
          </a:p>
        </p:txBody>
      </p:sp>
      <p:sp>
        <p:nvSpPr>
          <p:cNvPr id="11" name="Rectangle 8"/>
          <p:cNvSpPr>
            <a:spLocks/>
          </p:cNvSpPr>
          <p:nvPr/>
        </p:nvSpPr>
        <p:spPr bwMode="auto">
          <a:xfrm>
            <a:off x="1070335" y="5610726"/>
            <a:ext cx="30773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작품제목</a:t>
            </a:r>
            <a:r>
              <a:rPr kumimoji="1" lang="ko-KR" altLang="ja-JP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, </a:t>
            </a:r>
            <a:r>
              <a:rPr kumimoji="1" lang="ko-KR" altLang="en-US" sz="1600" spc="-150" dirty="0" err="1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작가명</a:t>
            </a:r>
            <a:r>
              <a:rPr kumimoji="1" lang="ko-KR" altLang="ja-JP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, </a:t>
            </a:r>
            <a:r>
              <a:rPr kumimoji="1" lang="ko-KR" altLang="en-US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작품크기</a:t>
            </a:r>
            <a:r>
              <a:rPr kumimoji="1" lang="ko-KR" altLang="ja-JP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, </a:t>
            </a:r>
            <a:r>
              <a:rPr kumimoji="1" lang="ko-KR" altLang="en-US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재료</a:t>
            </a:r>
            <a:endParaRPr kumimoji="1" lang="en-US" altLang="ko-KR" sz="1600" spc="-150" dirty="0">
              <a:latin typeface="Noto Sans CJK KR Medium" pitchFamily="34" charset="-127"/>
              <a:ea typeface="Noto Sans CJK KR Medium" pitchFamily="34" charset="-127"/>
              <a:sym typeface="나눔고딕" pitchFamily="50" charset="-127"/>
            </a:endParaRPr>
          </a:p>
        </p:txBody>
      </p:sp>
      <p:sp>
        <p:nvSpPr>
          <p:cNvPr id="13" name="Rectangle 7"/>
          <p:cNvSpPr>
            <a:spLocks/>
          </p:cNvSpPr>
          <p:nvPr/>
        </p:nvSpPr>
        <p:spPr bwMode="auto">
          <a:xfrm>
            <a:off x="916929" y="2962433"/>
            <a:ext cx="34467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작품이미지 또는 </a:t>
            </a:r>
            <a:r>
              <a:rPr kumimoji="1" lang="ko-KR" altLang="en-US" sz="1600" spc="-150" dirty="0" smtClean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관련이미지</a:t>
            </a:r>
            <a:endParaRPr kumimoji="1" lang="en-US" altLang="ko-KR" sz="1600" spc="-150" dirty="0">
              <a:latin typeface="Noto Sans CJK KR Medium" pitchFamily="34" charset="-127"/>
              <a:ea typeface="Noto Sans CJK KR Medium" pitchFamily="34" charset="-127"/>
              <a:sym typeface="나눔고딕" pitchFamily="50" charset="-127"/>
            </a:endParaRPr>
          </a:p>
          <a:p>
            <a:pPr algn="ctr"/>
            <a:r>
              <a:rPr kumimoji="1" lang="ko-KR" altLang="ja-JP" sz="1600" spc="-150" dirty="0" smtClean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(</a:t>
            </a:r>
            <a:r>
              <a:rPr kumimoji="1" lang="ko-KR" altLang="en-US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미디어</a:t>
            </a:r>
            <a:r>
              <a:rPr kumimoji="1" lang="en-US" altLang="ko-KR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 </a:t>
            </a:r>
            <a:r>
              <a:rPr kumimoji="1" lang="ko-KR" altLang="en-US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작품일</a:t>
            </a:r>
            <a:r>
              <a:rPr kumimoji="1" lang="en-US" altLang="ko-KR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 </a:t>
            </a:r>
            <a:r>
              <a:rPr kumimoji="1" lang="ko-KR" altLang="en-US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경우</a:t>
            </a:r>
            <a:r>
              <a:rPr kumimoji="1" lang="en-US" altLang="ko-KR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 </a:t>
            </a:r>
            <a:r>
              <a:rPr kumimoji="1" lang="ko-KR" altLang="en-US" sz="1600" spc="-150" dirty="0" smtClean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주요장면</a:t>
            </a:r>
            <a:r>
              <a:rPr kumimoji="1" lang="en-US" altLang="ko-KR" sz="1600" spc="-150" dirty="0" smtClean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 </a:t>
            </a:r>
            <a:r>
              <a:rPr kumimoji="1" lang="ko-KR" altLang="en-US" sz="1600" spc="-150" dirty="0" err="1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스틸</a:t>
            </a:r>
            <a:r>
              <a:rPr kumimoji="1" lang="en-US" altLang="ko-KR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 </a:t>
            </a:r>
            <a:r>
              <a:rPr kumimoji="1" lang="ko-KR" altLang="en-US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컷</a:t>
            </a:r>
            <a:r>
              <a:rPr kumimoji="1" lang="ko-KR" altLang="ja-JP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)</a:t>
            </a:r>
            <a:endParaRPr kumimoji="1" lang="ko-KR" altLang="ko-KR" sz="1600" spc="-150" dirty="0">
              <a:latin typeface="Noto Sans CJK KR Medium" pitchFamily="34" charset="-127"/>
              <a:ea typeface="Noto Sans CJK KR Medium" pitchFamily="34" charset="-127"/>
              <a:sym typeface="나눔고딕" pitchFamily="50" charset="-127"/>
            </a:endParaRPr>
          </a:p>
        </p:txBody>
      </p:sp>
      <p:sp>
        <p:nvSpPr>
          <p:cNvPr id="14" name="Rectangle 7"/>
          <p:cNvSpPr>
            <a:spLocks/>
          </p:cNvSpPr>
          <p:nvPr/>
        </p:nvSpPr>
        <p:spPr bwMode="auto">
          <a:xfrm>
            <a:off x="4684129" y="2988241"/>
            <a:ext cx="34467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작품이미지 또는 </a:t>
            </a:r>
            <a:r>
              <a:rPr kumimoji="1" lang="ko-KR" altLang="en-US" sz="1600" spc="-150" dirty="0" smtClean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관련이미지</a:t>
            </a:r>
            <a:endParaRPr kumimoji="1" lang="en-US" altLang="ko-KR" sz="1600" spc="-150" dirty="0">
              <a:latin typeface="Noto Sans CJK KR Medium" pitchFamily="34" charset="-127"/>
              <a:ea typeface="Noto Sans CJK KR Medium" pitchFamily="34" charset="-127"/>
              <a:sym typeface="나눔고딕" pitchFamily="50" charset="-127"/>
            </a:endParaRPr>
          </a:p>
          <a:p>
            <a:pPr algn="ctr"/>
            <a:r>
              <a:rPr kumimoji="1" lang="ko-KR" altLang="ja-JP" sz="1600" spc="-150" dirty="0" smtClean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(</a:t>
            </a:r>
            <a:r>
              <a:rPr kumimoji="1" lang="ko-KR" altLang="en-US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미디어</a:t>
            </a:r>
            <a:r>
              <a:rPr kumimoji="1" lang="en-US" altLang="ko-KR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 </a:t>
            </a:r>
            <a:r>
              <a:rPr kumimoji="1" lang="ko-KR" altLang="en-US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작품일</a:t>
            </a:r>
            <a:r>
              <a:rPr kumimoji="1" lang="en-US" altLang="ko-KR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 </a:t>
            </a:r>
            <a:r>
              <a:rPr kumimoji="1" lang="ko-KR" altLang="en-US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경우</a:t>
            </a:r>
            <a:r>
              <a:rPr kumimoji="1" lang="en-US" altLang="ko-KR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 </a:t>
            </a:r>
            <a:r>
              <a:rPr kumimoji="1" lang="ko-KR" altLang="en-US" sz="1600" spc="-150" dirty="0" smtClean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주요장면</a:t>
            </a:r>
            <a:r>
              <a:rPr kumimoji="1" lang="en-US" altLang="ko-KR" sz="1600" spc="-150" dirty="0" smtClean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 </a:t>
            </a:r>
            <a:r>
              <a:rPr kumimoji="1" lang="ko-KR" altLang="en-US" sz="1600" spc="-150" dirty="0" err="1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스틸</a:t>
            </a:r>
            <a:r>
              <a:rPr kumimoji="1" lang="en-US" altLang="ko-KR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 </a:t>
            </a:r>
            <a:r>
              <a:rPr kumimoji="1" lang="ko-KR" altLang="en-US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컷</a:t>
            </a:r>
            <a:r>
              <a:rPr kumimoji="1" lang="ko-KR" altLang="ja-JP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)</a:t>
            </a:r>
            <a:endParaRPr kumimoji="1" lang="ko-KR" altLang="ko-KR" sz="1600" spc="-150" dirty="0">
              <a:latin typeface="Noto Sans CJK KR Medium" pitchFamily="34" charset="-127"/>
              <a:ea typeface="Noto Sans CJK KR Medium" pitchFamily="34" charset="-127"/>
              <a:sym typeface="나눔고딕" pitchFamily="50" charset="-127"/>
            </a:endParaRPr>
          </a:p>
        </p:txBody>
      </p:sp>
      <p:sp>
        <p:nvSpPr>
          <p:cNvPr id="15" name="Rectangle 8"/>
          <p:cNvSpPr>
            <a:spLocks/>
          </p:cNvSpPr>
          <p:nvPr/>
        </p:nvSpPr>
        <p:spPr bwMode="auto">
          <a:xfrm>
            <a:off x="4842235" y="5623426"/>
            <a:ext cx="30773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작품제목</a:t>
            </a:r>
            <a:r>
              <a:rPr kumimoji="1" lang="ko-KR" altLang="ja-JP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, </a:t>
            </a:r>
            <a:r>
              <a:rPr kumimoji="1" lang="ko-KR" altLang="en-US" sz="1600" spc="-150" dirty="0" err="1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작가명</a:t>
            </a:r>
            <a:r>
              <a:rPr kumimoji="1" lang="ko-KR" altLang="ja-JP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, </a:t>
            </a:r>
            <a:r>
              <a:rPr kumimoji="1" lang="ko-KR" altLang="en-US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작품크기</a:t>
            </a:r>
            <a:r>
              <a:rPr kumimoji="1" lang="ko-KR" altLang="ja-JP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, </a:t>
            </a:r>
            <a:r>
              <a:rPr kumimoji="1" lang="ko-KR" altLang="en-US" sz="1600" spc="-150" dirty="0">
                <a:latin typeface="Noto Sans CJK KR Medium" pitchFamily="34" charset="-127"/>
                <a:ea typeface="Noto Sans CJK KR Medium" pitchFamily="34" charset="-127"/>
                <a:sym typeface="나눔고딕" pitchFamily="50" charset="-127"/>
              </a:rPr>
              <a:t>재료</a:t>
            </a:r>
            <a:endParaRPr kumimoji="1" lang="en-US" altLang="ko-KR" sz="1600" spc="-150" dirty="0">
              <a:latin typeface="Noto Sans CJK KR Medium" pitchFamily="34" charset="-127"/>
              <a:ea typeface="Noto Sans CJK KR Medium" pitchFamily="34" charset="-127"/>
              <a:sym typeface="나눔고딕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929BF86C-6662-5045-8D95-EA5ECC1A9D4C}"/>
              </a:ext>
            </a:extLst>
          </p:cNvPr>
          <p:cNvSpPr txBox="1"/>
          <p:nvPr/>
        </p:nvSpPr>
        <p:spPr>
          <a:xfrm>
            <a:off x="5508104" y="223764"/>
            <a:ext cx="3419526" cy="759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ts val="2620"/>
              </a:lnSpc>
              <a:defRPr kumimoji="1" sz="2100">
                <a:solidFill>
                  <a:schemeClr val="bg1">
                    <a:lumMod val="65000"/>
                  </a:schemeClr>
                </a:solidFill>
                <a:latin typeface="Akzidenz-Grotesk BQ" pitchFamily="2" charset="0"/>
                <a:ea typeface="Noto Sans CJK KR Medium" panose="020B0500000000000000" pitchFamily="34" charset="-128"/>
              </a:defRPr>
            </a:lvl1pPr>
          </a:lstStyle>
          <a:p>
            <a:pPr algn="r"/>
            <a:r>
              <a:rPr lang="en-US" altLang="ko-KR" dirty="0"/>
              <a:t>SEOUL MUSEUM OF </a:t>
            </a:r>
            <a:r>
              <a:rPr lang="en-US" altLang="ko-KR" dirty="0" smtClean="0"/>
              <a:t>ART</a:t>
            </a:r>
            <a:endParaRPr lang="en-US" altLang="ko-KR" dirty="0"/>
          </a:p>
          <a:p>
            <a:pPr algn="r"/>
            <a:r>
              <a:rPr lang="en-US" altLang="ko-KR" dirty="0"/>
              <a:t>CITIZEN CURATOR 2022</a:t>
            </a:r>
            <a:endParaRPr lang="x-none" altLang="en-US" dirty="0"/>
          </a:p>
        </p:txBody>
      </p:sp>
    </p:spTree>
    <p:extLst>
      <p:ext uri="{BB962C8B-B14F-4D97-AF65-F5344CB8AC3E}">
        <p14:creationId xmlns:p14="http://schemas.microsoft.com/office/powerpoint/2010/main" val="965582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CAA822C5-240E-A84F-ACC9-91CD122CC11F}"/>
              </a:ext>
            </a:extLst>
          </p:cNvPr>
          <p:cNvSpPr txBox="1"/>
          <p:nvPr/>
        </p:nvSpPr>
        <p:spPr>
          <a:xfrm>
            <a:off x="467544" y="2202435"/>
            <a:ext cx="80648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전 시 장 소 </a:t>
            </a:r>
            <a:r>
              <a:rPr kumimoji="1" lang="en-US" altLang="ko-KR" sz="2300" b="1" spc="-150" dirty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: </a:t>
            </a:r>
            <a:r>
              <a:rPr kumimoji="1" lang="en-US" altLang="ko-KR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   </a:t>
            </a:r>
            <a:r>
              <a:rPr kumimoji="1" lang="ko-KR" altLang="en-US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전시장소</a:t>
            </a:r>
            <a:endParaRPr kumimoji="1" lang="en-US" altLang="ko-KR" spc="-150" dirty="0">
              <a:latin typeface="Noto Sans CJK KR Bold" panose="020B0500000000000000" pitchFamily="34" charset="-128"/>
              <a:ea typeface="Noto Sans CJK KR Bold" panose="020B0500000000000000" pitchFamily="34" charset="-128"/>
            </a:endParaRPr>
          </a:p>
          <a:p>
            <a:r>
              <a:rPr kumimoji="1" lang="ko-KR" altLang="en-US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공간활용 계획 </a:t>
            </a:r>
            <a:r>
              <a:rPr kumimoji="1" lang="en-US" altLang="ko-KR" sz="2300" b="1" spc="-150" dirty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: </a:t>
            </a:r>
            <a:r>
              <a:rPr kumimoji="1" lang="en-US" altLang="ko-KR" sz="23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   </a:t>
            </a:r>
            <a:r>
              <a:rPr kumimoji="1" lang="ko-KR" altLang="en-US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세부 전시의 위치를 도면에 표시하거나 그려주시기 바랍니다</a:t>
            </a:r>
            <a:r>
              <a:rPr kumimoji="1" lang="en-US" altLang="ko-KR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. </a:t>
            </a:r>
            <a:endParaRPr kumimoji="1" lang="x-none" altLang="en-US" dirty="0">
              <a:latin typeface="Noto Sans CJK KR Bold" panose="020B0500000000000000" pitchFamily="34" charset="-128"/>
              <a:ea typeface="Noto Sans CJK KR Bold" panose="020B0500000000000000" pitchFamily="34" charset="-128"/>
            </a:endParaRPr>
          </a:p>
        </p:txBody>
      </p:sp>
      <p:cxnSp>
        <p:nvCxnSpPr>
          <p:cNvPr id="16" name="직선 연결선[R] 82">
            <a:extLst>
              <a:ext uri="{FF2B5EF4-FFF2-40B4-BE49-F238E27FC236}">
                <a16:creationId xmlns="" xmlns:a16="http://schemas.microsoft.com/office/drawing/2014/main" id="{D26F621F-5E49-3242-879F-26484576BDE7}"/>
              </a:ext>
            </a:extLst>
          </p:cNvPr>
          <p:cNvCxnSpPr>
            <a:cxnSpLocks/>
          </p:cNvCxnSpPr>
          <p:nvPr/>
        </p:nvCxnSpPr>
        <p:spPr>
          <a:xfrm>
            <a:off x="311687" y="1052736"/>
            <a:ext cx="85807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934817A-7C92-EE40-AD73-8F6983B415CF}"/>
              </a:ext>
            </a:extLst>
          </p:cNvPr>
          <p:cNvSpPr txBox="1"/>
          <p:nvPr/>
        </p:nvSpPr>
        <p:spPr>
          <a:xfrm>
            <a:off x="224543" y="425593"/>
            <a:ext cx="4655442" cy="412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en-US" altLang="ko-KR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5   </a:t>
            </a:r>
            <a:r>
              <a:rPr kumimoji="1" lang="ko-KR" altLang="en-US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전시 장소 및 공간 활용 계획</a:t>
            </a:r>
            <a:endParaRPr kumimoji="1" lang="x-none" altLang="en-US" sz="2800" b="1" spc="-150" dirty="0">
              <a:latin typeface="Noto Sans CJK KR Bold" panose="020B0500000000000000" pitchFamily="34" charset="-128"/>
              <a:ea typeface="Noto Sans CJK KR Bold" panose="020B0500000000000000" pitchFamily="34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29BF86C-6662-5045-8D95-EA5ECC1A9D4C}"/>
              </a:ext>
            </a:extLst>
          </p:cNvPr>
          <p:cNvSpPr txBox="1"/>
          <p:nvPr/>
        </p:nvSpPr>
        <p:spPr>
          <a:xfrm>
            <a:off x="5508104" y="223764"/>
            <a:ext cx="3419526" cy="759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ts val="2620"/>
              </a:lnSpc>
              <a:defRPr kumimoji="1" sz="2100">
                <a:solidFill>
                  <a:schemeClr val="bg1">
                    <a:lumMod val="65000"/>
                  </a:schemeClr>
                </a:solidFill>
                <a:latin typeface="Akzidenz-Grotesk BQ" pitchFamily="2" charset="0"/>
                <a:ea typeface="Noto Sans CJK KR Medium" panose="020B0500000000000000" pitchFamily="34" charset="-128"/>
              </a:defRPr>
            </a:lvl1pPr>
          </a:lstStyle>
          <a:p>
            <a:pPr algn="r"/>
            <a:r>
              <a:rPr lang="en-US" altLang="ko-KR" dirty="0"/>
              <a:t>SEOUL MUSEUM OF </a:t>
            </a:r>
            <a:r>
              <a:rPr lang="en-US" altLang="ko-KR" dirty="0" smtClean="0"/>
              <a:t>ART</a:t>
            </a:r>
            <a:endParaRPr lang="en-US" altLang="ko-KR" dirty="0"/>
          </a:p>
          <a:p>
            <a:pPr algn="r"/>
            <a:r>
              <a:rPr lang="en-US" altLang="ko-KR" dirty="0"/>
              <a:t>CITIZEN CURATOR 2022</a:t>
            </a:r>
            <a:endParaRPr lang="x-none" altLang="en-US" dirty="0"/>
          </a:p>
        </p:txBody>
      </p:sp>
    </p:spTree>
    <p:extLst>
      <p:ext uri="{BB962C8B-B14F-4D97-AF65-F5344CB8AC3E}">
        <p14:creationId xmlns:p14="http://schemas.microsoft.com/office/powerpoint/2010/main" val="438666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직선 연결선[R] 82">
            <a:extLst>
              <a:ext uri="{FF2B5EF4-FFF2-40B4-BE49-F238E27FC236}">
                <a16:creationId xmlns="" xmlns:a16="http://schemas.microsoft.com/office/drawing/2014/main" id="{D26F621F-5E49-3242-879F-26484576BDE7}"/>
              </a:ext>
            </a:extLst>
          </p:cNvPr>
          <p:cNvCxnSpPr>
            <a:cxnSpLocks/>
          </p:cNvCxnSpPr>
          <p:nvPr/>
        </p:nvCxnSpPr>
        <p:spPr>
          <a:xfrm>
            <a:off x="311687" y="1052736"/>
            <a:ext cx="85807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934817A-7C92-EE40-AD73-8F6983B415CF}"/>
              </a:ext>
            </a:extLst>
          </p:cNvPr>
          <p:cNvSpPr txBox="1"/>
          <p:nvPr/>
        </p:nvSpPr>
        <p:spPr>
          <a:xfrm>
            <a:off x="224543" y="425593"/>
            <a:ext cx="2340705" cy="412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en-US" altLang="ko-KR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6   </a:t>
            </a:r>
            <a:r>
              <a:rPr kumimoji="1" lang="ko-KR" altLang="en-US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인쇄물 제작</a:t>
            </a:r>
            <a:endParaRPr kumimoji="1" lang="x-none" altLang="en-US" sz="2800" b="1" spc="-150" dirty="0">
              <a:latin typeface="Noto Sans CJK KR Bold" panose="020B0500000000000000" pitchFamily="34" charset="-128"/>
              <a:ea typeface="Noto Sans CJK KR Bold" panose="020B0500000000000000" pitchFamily="34" charset="-128"/>
            </a:endParaRPr>
          </a:p>
        </p:txBody>
      </p:sp>
      <p:graphicFrame>
        <p:nvGraphicFramePr>
          <p:cNvPr id="7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691539"/>
              </p:ext>
            </p:extLst>
          </p:nvPr>
        </p:nvGraphicFramePr>
        <p:xfrm>
          <a:off x="827584" y="1734988"/>
          <a:ext cx="7500937" cy="3998268"/>
        </p:xfrm>
        <a:graphic>
          <a:graphicData uri="http://schemas.openxmlformats.org/drawingml/2006/table">
            <a:tbl>
              <a:tblPr/>
              <a:tblGrid>
                <a:gridCol w="1203275"/>
                <a:gridCol w="2671093"/>
                <a:gridCol w="1208856"/>
                <a:gridCol w="1208857"/>
                <a:gridCol w="1208856"/>
              </a:tblGrid>
              <a:tr h="666378"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sym typeface="Helvetica Neue" pitchFamily="2" charset="0"/>
                        </a:rPr>
                        <a:t>구  분</a:t>
                      </a:r>
                      <a:endParaRPr kumimoji="0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sym typeface="Helvetica Neue" pitchFamily="2" charset="0"/>
                        </a:rPr>
                        <a:t>내    용</a:t>
                      </a:r>
                      <a:endParaRPr kumimoji="0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sym typeface="Helvetica Neue" pitchFamily="2" charset="0"/>
                        </a:rPr>
                        <a:t>크기</a:t>
                      </a:r>
                      <a:endParaRPr kumimoji="0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sym typeface="Helvetica Neue" pitchFamily="2" charset="0"/>
                        </a:rPr>
                        <a:t>수량</a:t>
                      </a:r>
                      <a:endParaRPr kumimoji="0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sym typeface="Helvetica Neue" pitchFamily="2" charset="0"/>
                        </a:rPr>
                        <a:t>비고</a:t>
                      </a:r>
                      <a:endParaRPr kumimoji="0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6378"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도   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록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내용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크기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수량</a:t>
                      </a:r>
                      <a:endParaRPr kumimoji="0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비고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378"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리플렛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내용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크기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수량</a:t>
                      </a:r>
                      <a:endParaRPr kumimoji="0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비고</a:t>
                      </a:r>
                      <a:endParaRPr kumimoji="0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378"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엽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 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 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서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내용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크기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수량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비고</a:t>
                      </a:r>
                      <a:endParaRPr kumimoji="0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378"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포스터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내용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크기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수량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비고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378"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기 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 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내용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크기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수량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비고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29BF86C-6662-5045-8D95-EA5ECC1A9D4C}"/>
              </a:ext>
            </a:extLst>
          </p:cNvPr>
          <p:cNvSpPr txBox="1"/>
          <p:nvPr/>
        </p:nvSpPr>
        <p:spPr>
          <a:xfrm>
            <a:off x="5508104" y="223764"/>
            <a:ext cx="3419526" cy="759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ts val="2620"/>
              </a:lnSpc>
              <a:defRPr kumimoji="1" sz="2100">
                <a:solidFill>
                  <a:schemeClr val="bg1">
                    <a:lumMod val="65000"/>
                  </a:schemeClr>
                </a:solidFill>
                <a:latin typeface="Akzidenz-Grotesk BQ" pitchFamily="2" charset="0"/>
                <a:ea typeface="Noto Sans CJK KR Medium" panose="020B0500000000000000" pitchFamily="34" charset="-128"/>
              </a:defRPr>
            </a:lvl1pPr>
          </a:lstStyle>
          <a:p>
            <a:pPr algn="r"/>
            <a:r>
              <a:rPr lang="en-US" altLang="ko-KR" dirty="0"/>
              <a:t>SEOUL MUSEUM OF </a:t>
            </a:r>
            <a:r>
              <a:rPr lang="en-US" altLang="ko-KR" dirty="0" smtClean="0"/>
              <a:t>ART</a:t>
            </a:r>
            <a:endParaRPr lang="en-US" altLang="ko-KR" dirty="0"/>
          </a:p>
          <a:p>
            <a:pPr algn="r"/>
            <a:r>
              <a:rPr lang="en-US" altLang="ko-KR" dirty="0"/>
              <a:t>CITIZEN CURATOR 2022</a:t>
            </a:r>
            <a:endParaRPr lang="x-none" altLang="en-US" dirty="0"/>
          </a:p>
        </p:txBody>
      </p:sp>
    </p:spTree>
    <p:extLst>
      <p:ext uri="{BB962C8B-B14F-4D97-AF65-F5344CB8AC3E}">
        <p14:creationId xmlns:p14="http://schemas.microsoft.com/office/powerpoint/2010/main" val="3606156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직선 연결선[R] 82">
            <a:extLst>
              <a:ext uri="{FF2B5EF4-FFF2-40B4-BE49-F238E27FC236}">
                <a16:creationId xmlns="" xmlns:a16="http://schemas.microsoft.com/office/drawing/2014/main" id="{D26F621F-5E49-3242-879F-26484576BDE7}"/>
              </a:ext>
            </a:extLst>
          </p:cNvPr>
          <p:cNvCxnSpPr>
            <a:cxnSpLocks/>
          </p:cNvCxnSpPr>
          <p:nvPr/>
        </p:nvCxnSpPr>
        <p:spPr>
          <a:xfrm>
            <a:off x="311687" y="1052736"/>
            <a:ext cx="85807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934817A-7C92-EE40-AD73-8F6983B415CF}"/>
              </a:ext>
            </a:extLst>
          </p:cNvPr>
          <p:cNvSpPr txBox="1"/>
          <p:nvPr/>
        </p:nvSpPr>
        <p:spPr>
          <a:xfrm>
            <a:off x="224543" y="425593"/>
            <a:ext cx="1499128" cy="412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en-US" altLang="ko-KR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7   </a:t>
            </a:r>
            <a:r>
              <a:rPr kumimoji="1" lang="ko-KR" altLang="en-US" sz="2800" b="1" spc="-150" dirty="0" smtClean="0">
                <a:latin typeface="Noto Sans CJK KR Bold" panose="020B0500000000000000" pitchFamily="34" charset="-128"/>
                <a:ea typeface="Noto Sans CJK KR Bold" panose="020B0500000000000000" pitchFamily="34" charset="-128"/>
              </a:rPr>
              <a:t>홍     보</a:t>
            </a:r>
            <a:endParaRPr kumimoji="1" lang="x-none" altLang="en-US" sz="2800" b="1" spc="-150" dirty="0">
              <a:latin typeface="Noto Sans CJK KR Bold" panose="020B0500000000000000" pitchFamily="34" charset="-128"/>
              <a:ea typeface="Noto Sans CJK KR Bold" panose="020B0500000000000000" pitchFamily="34" charset="-128"/>
            </a:endParaRPr>
          </a:p>
        </p:txBody>
      </p:sp>
      <p:graphicFrame>
        <p:nvGraphicFramePr>
          <p:cNvPr id="8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379025"/>
              </p:ext>
            </p:extLst>
          </p:nvPr>
        </p:nvGraphicFramePr>
        <p:xfrm>
          <a:off x="901898" y="1700808"/>
          <a:ext cx="7496473" cy="4010546"/>
        </p:xfrm>
        <a:graphic>
          <a:graphicData uri="http://schemas.openxmlformats.org/drawingml/2006/table">
            <a:tbl>
              <a:tblPr/>
              <a:tblGrid>
                <a:gridCol w="1077814"/>
                <a:gridCol w="1163538"/>
                <a:gridCol w="1041425"/>
                <a:gridCol w="1291456"/>
                <a:gridCol w="1871886"/>
                <a:gridCol w="1050354"/>
              </a:tblGrid>
              <a:tr h="666378"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Helvetica Neue" pitchFamily="2" charset="0"/>
                        </a:rPr>
                        <a:t>구 분</a:t>
                      </a:r>
                      <a:endParaRPr kumimoji="0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Helvetica Neue" pitchFamily="2" charset="0"/>
                        </a:rPr>
                        <a:t>종 류</a:t>
                      </a:r>
                      <a:endParaRPr kumimoji="0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Helvetica Neue" pitchFamily="2" charset="0"/>
                        </a:rPr>
                        <a:t>일정</a:t>
                      </a:r>
                      <a:endParaRPr kumimoji="0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Helvetica Neue" pitchFamily="2" charset="0"/>
                        </a:rPr>
                        <a:t>홍보대상</a:t>
                      </a:r>
                      <a:endParaRPr kumimoji="0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Helvetica Neue" pitchFamily="2" charset="0"/>
                        </a:rPr>
                        <a:t>내   용</a:t>
                      </a:r>
                      <a:endParaRPr kumimoji="0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Helvetica Neue" pitchFamily="2" charset="0"/>
                        </a:rPr>
                        <a:t>비 고</a:t>
                      </a:r>
                      <a:endParaRPr kumimoji="0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3604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Helvetica Neue" pitchFamily="2" charset="0"/>
                        </a:rPr>
                        <a:t>온라인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종류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일정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홍보대상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내용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비고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60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종류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일정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홍보대상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내용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비고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604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Helvetica Neue" pitchFamily="2" charset="0"/>
                        </a:rPr>
                        <a:t>오프라인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종류</a:t>
                      </a:r>
                      <a:endParaRPr kumimoji="0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일정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홍보대상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내용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비고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60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종류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일정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홍보대상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내용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 pitchFamily="34" charset="-127"/>
                          <a:ea typeface="Noto Sans CJK KR Medium" pitchFamily="34" charset="-127"/>
                          <a:cs typeface="Apple SD 산돌고딕 Neo 옅은체" pitchFamily="2" charset="-127"/>
                          <a:sym typeface="나눔고딕" pitchFamily="2" charset="-127"/>
                        </a:rPr>
                        <a:t>비고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Apple SD 산돌고딕 Neo 옅은체" pitchFamily="2" charset="-127"/>
                        <a:sym typeface="Helvetica Neue" pitchFamily="2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29BF86C-6662-5045-8D95-EA5ECC1A9D4C}"/>
              </a:ext>
            </a:extLst>
          </p:cNvPr>
          <p:cNvSpPr txBox="1"/>
          <p:nvPr/>
        </p:nvSpPr>
        <p:spPr>
          <a:xfrm>
            <a:off x="5508104" y="223764"/>
            <a:ext cx="3419526" cy="759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ts val="2620"/>
              </a:lnSpc>
              <a:defRPr kumimoji="1" sz="2100">
                <a:solidFill>
                  <a:schemeClr val="bg1">
                    <a:lumMod val="65000"/>
                  </a:schemeClr>
                </a:solidFill>
                <a:latin typeface="Akzidenz-Grotesk BQ" pitchFamily="2" charset="0"/>
                <a:ea typeface="Noto Sans CJK KR Medium" panose="020B0500000000000000" pitchFamily="34" charset="-128"/>
              </a:defRPr>
            </a:lvl1pPr>
          </a:lstStyle>
          <a:p>
            <a:pPr algn="r"/>
            <a:r>
              <a:rPr lang="en-US" altLang="ko-KR" dirty="0"/>
              <a:t>SEOUL MUSEUM OF </a:t>
            </a:r>
            <a:r>
              <a:rPr lang="en-US" altLang="ko-KR" dirty="0" smtClean="0"/>
              <a:t>ART</a:t>
            </a:r>
            <a:endParaRPr lang="en-US" altLang="ko-KR" dirty="0"/>
          </a:p>
          <a:p>
            <a:pPr algn="r"/>
            <a:r>
              <a:rPr lang="en-US" altLang="ko-KR" dirty="0"/>
              <a:t>CITIZEN CURATOR 2022</a:t>
            </a:r>
            <a:endParaRPr lang="x-none" altLang="en-US" dirty="0"/>
          </a:p>
        </p:txBody>
      </p:sp>
    </p:spTree>
    <p:extLst>
      <p:ext uri="{BB962C8B-B14F-4D97-AF65-F5344CB8AC3E}">
        <p14:creationId xmlns:p14="http://schemas.microsoft.com/office/powerpoint/2010/main" val="3698506013"/>
      </p:ext>
    </p:extLst>
  </p:cSld>
  <p:clrMapOvr>
    <a:masterClrMapping/>
  </p:clrMapOvr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직선 연결선[R] 82"/>
          <p:cNvCxnSpPr/>
          <p:nvPr/>
        </p:nvCxnSpPr>
        <p:spPr>
          <a:xfrm>
            <a:off x="311687" y="1052736"/>
            <a:ext cx="85807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24543" y="425593"/>
            <a:ext cx="1808508" cy="425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500"/>
              </a:lnSpc>
              <a:defRPr/>
            </a:pPr>
            <a:r>
              <a:rPr kumimoji="1" lang="en-US" altLang="ko-KR" sz="2800" b="1" spc="-150">
                <a:latin typeface="Noto Sans CJK KR Bold"/>
                <a:ea typeface="Noto Sans CJK KR Bold"/>
              </a:rPr>
              <a:t>8   </a:t>
            </a:r>
            <a:r>
              <a:rPr kumimoji="1" lang="ko-KR" altLang="en-US" sz="2800" b="1" spc="-150">
                <a:latin typeface="Noto Sans CJK KR Bold"/>
                <a:ea typeface="Noto Sans CJK KR Bold"/>
              </a:rPr>
              <a:t>부대행사</a:t>
            </a:r>
            <a:endParaRPr kumimoji="1" lang="x-none" altLang="en-US" sz="2800" b="1" spc="-150">
              <a:latin typeface="Noto Sans CJK KR Bold"/>
              <a:ea typeface="Noto Sans CJK KR Bold"/>
            </a:endParaRPr>
          </a:p>
        </p:txBody>
      </p:sp>
      <p:graphicFrame>
        <p:nvGraphicFramePr>
          <p:cNvPr id="7" name="Group 4"/>
          <p:cNvGraphicFramePr>
            <a:graphicFrameLocks noGrp="1"/>
          </p:cNvGraphicFramePr>
          <p:nvPr/>
        </p:nvGraphicFramePr>
        <p:xfrm>
          <a:off x="901898" y="1662980"/>
          <a:ext cx="7500937" cy="3998268"/>
        </p:xfrm>
        <a:graphic>
          <a:graphicData uri="http://schemas.openxmlformats.org/drawingml/2006/table">
            <a:tbl>
              <a:tblGrid>
                <a:gridCol w="1509862"/>
                <a:gridCol w="3573362"/>
                <a:gridCol w="1208857"/>
                <a:gridCol w="1208856"/>
              </a:tblGrid>
              <a:tr h="666378"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800" b="0" i="0" u="none" strike="noStrike" cap="none" normalizeH="0" baseline="0">
                          <a:solidFill>
                            <a:srgbClr val="000000"/>
                          </a:solidFill>
                          <a:effectLst/>
                          <a:latin typeface="Noto Sans CJK KR Medium"/>
                          <a:ea typeface="Noto Sans CJK KR Medium"/>
                          <a:sym typeface="Helvetica Neue"/>
                        </a:rPr>
                        <a:t>프로그램명</a:t>
                      </a:r>
                      <a:endParaRPr kumimoji="0" lang="ko-KR" altLang="ko-KR" sz="1800" b="0" i="0" u="none" strike="noStrike" cap="none" normalizeH="0" baseline="0">
                        <a:solidFill>
                          <a:srgbClr val="000000"/>
                        </a:solidFill>
                        <a:effectLst/>
                        <a:latin typeface="Noto Sans CJK KR Medium"/>
                        <a:ea typeface="Noto Sans CJK KR Medium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9144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800" b="0" i="0" u="none" strike="noStrike" cap="none" normalizeH="0" baseline="0">
                          <a:solidFill>
                            <a:srgbClr val="000000"/>
                          </a:solidFill>
                          <a:effectLst/>
                          <a:latin typeface="Noto Sans CJK KR Medium"/>
                          <a:ea typeface="Noto Sans CJK KR Medium"/>
                          <a:sym typeface="Helvetica Neue"/>
                        </a:rPr>
                        <a:t>내     용</a:t>
                      </a:r>
                      <a:endParaRPr kumimoji="0" lang="ko-KR" altLang="ko-KR" sz="1800" b="0" i="0" u="none" strike="noStrike" cap="none" normalizeH="0" baseline="0">
                        <a:solidFill>
                          <a:srgbClr val="000000"/>
                        </a:solidFill>
                        <a:effectLst/>
                        <a:latin typeface="Noto Sans CJK KR Medium"/>
                        <a:ea typeface="Noto Sans CJK KR Medium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9144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800" b="0" i="0" u="none" strike="noStrike" cap="none" normalizeH="0" baseline="0">
                          <a:solidFill>
                            <a:srgbClr val="000000"/>
                          </a:solidFill>
                          <a:effectLst/>
                          <a:latin typeface="Noto Sans CJK KR Medium"/>
                          <a:ea typeface="Noto Sans CJK KR Medium"/>
                          <a:sym typeface="Helvetica Neue"/>
                        </a:rPr>
                        <a:t>기  간</a:t>
                      </a:r>
                      <a:endParaRPr kumimoji="0" lang="ko-KR" altLang="ko-KR" sz="1800" b="0" i="0" u="none" strike="noStrike" cap="none" normalizeH="0" baseline="0">
                        <a:solidFill>
                          <a:srgbClr val="000000"/>
                        </a:solidFill>
                        <a:effectLst/>
                        <a:latin typeface="Noto Sans CJK KR Medium"/>
                        <a:ea typeface="Noto Sans CJK KR Medium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9144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800" b="0" i="0" u="none" strike="noStrike" cap="none" normalizeH="0" baseline="0">
                          <a:solidFill>
                            <a:srgbClr val="000000"/>
                          </a:solidFill>
                          <a:effectLst/>
                          <a:latin typeface="Noto Sans CJK KR Medium"/>
                          <a:ea typeface="Noto Sans CJK KR Medium"/>
                          <a:sym typeface="Helvetica Neue"/>
                        </a:rPr>
                        <a:t>비고</a:t>
                      </a:r>
                      <a:endParaRPr kumimoji="0" lang="ko-KR" altLang="ko-KR" sz="1800" b="0" i="0" u="none" strike="noStrike" cap="none" normalizeH="0" baseline="0">
                        <a:solidFill>
                          <a:srgbClr val="000000"/>
                        </a:solidFill>
                        <a:effectLst/>
                        <a:latin typeface="Noto Sans CJK KR Medium"/>
                        <a:ea typeface="Noto Sans CJK KR Medium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6378"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프로그램명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내   용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기  간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비고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378"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프로그램명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내   용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기  간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비고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378"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프로그램명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내   용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기  간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비고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378"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프로그램명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내   용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기  간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비고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378"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프로그램명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내   용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기  간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비고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508104" y="223764"/>
            <a:ext cx="3419526" cy="75918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>
              <a:lnSpc>
                <a:spcPts val="2620"/>
              </a:lnSpc>
              <a:defRPr kumimoji="1" sz="2100">
                <a:solidFill>
                  <a:schemeClr val="bg1">
                    <a:lumMod val="65000"/>
                  </a:schemeClr>
                </a:solidFill>
                <a:latin typeface="Akzidenz-Grotesk BQ"/>
                <a:ea typeface="Noto Sans CJK KR Medium"/>
              </a:defRPr>
            </a:lvl1pPr>
          </a:lstStyle>
          <a:p>
            <a:pPr algn="r">
              <a:defRPr/>
            </a:pPr>
            <a:r>
              <a:rPr lang="en-US" altLang="ko-KR"/>
              <a:t>SEOUL MUSEUM OF ART</a:t>
            </a:r>
            <a:endParaRPr lang="en-US" altLang="ko-KR"/>
          </a:p>
          <a:p>
            <a:pPr algn="r">
              <a:defRPr/>
            </a:pPr>
            <a:r>
              <a:rPr lang="en-US" altLang="ko-KR"/>
              <a:t>CITIZEN CURATOR 2022</a:t>
            </a:r>
            <a:endParaRPr lang="x-none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직선 연결선[R] 82"/>
          <p:cNvCxnSpPr/>
          <p:nvPr/>
        </p:nvCxnSpPr>
        <p:spPr>
          <a:xfrm>
            <a:off x="311687" y="1052736"/>
            <a:ext cx="85807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24543" y="425593"/>
            <a:ext cx="1871025" cy="41293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500"/>
              </a:lnSpc>
              <a:defRPr/>
            </a:pPr>
            <a:r>
              <a:rPr kumimoji="1" lang="en-US" altLang="ko-KR" sz="2800" b="1" spc="-150">
                <a:latin typeface="Noto Sans CJK KR Bold"/>
                <a:ea typeface="Noto Sans CJK KR Bold"/>
              </a:rPr>
              <a:t>9   </a:t>
            </a:r>
            <a:r>
              <a:rPr kumimoji="1" lang="ko-KR" altLang="en-US" sz="2800" b="1" spc="-150">
                <a:latin typeface="Noto Sans CJK KR Bold"/>
                <a:ea typeface="Noto Sans CJK KR Bold"/>
              </a:rPr>
              <a:t>추진일정 </a:t>
            </a:r>
            <a:endParaRPr kumimoji="1" lang="x-none" altLang="en-US" sz="2800" b="1" spc="-150">
              <a:latin typeface="Noto Sans CJK KR Bold"/>
              <a:ea typeface="Noto Sans CJK KR Bold"/>
            </a:endParaRPr>
          </a:p>
        </p:txBody>
      </p:sp>
      <p:graphicFrame>
        <p:nvGraphicFramePr>
          <p:cNvPr id="9" name="Group 4"/>
          <p:cNvGraphicFramePr>
            <a:graphicFrameLocks noGrp="1"/>
          </p:cNvGraphicFramePr>
          <p:nvPr/>
        </p:nvGraphicFramePr>
        <p:xfrm>
          <a:off x="901898" y="1739450"/>
          <a:ext cx="7500936" cy="4050956"/>
        </p:xfrm>
        <a:graphic>
          <a:graphicData uri="http://schemas.openxmlformats.org/drawingml/2006/table">
            <a:tbl>
              <a:tblGrid>
                <a:gridCol w="2301950"/>
                <a:gridCol w="1584176"/>
                <a:gridCol w="2232248"/>
                <a:gridCol w="1382562"/>
              </a:tblGrid>
              <a:tr h="493365"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800" b="0" i="0" u="none" strike="noStrike" cap="none" normalizeH="0" baseline="0">
                          <a:solidFill>
                            <a:srgbClr val="000000"/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Helvetica Neue"/>
                        </a:rPr>
                        <a:t>업   무</a:t>
                      </a:r>
                      <a:endParaRPr kumimoji="0" lang="ko-KR" altLang="ko-KR" sz="1800" b="0" i="0" u="none" strike="noStrike" cap="none" normalizeH="0" baseline="0">
                        <a:solidFill>
                          <a:srgbClr val="000000"/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9144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800" b="0" i="0" u="none" strike="noStrike" cap="none" normalizeH="0" baseline="0">
                          <a:solidFill>
                            <a:srgbClr val="000000"/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Helvetica Neue"/>
                        </a:rPr>
                        <a:t>기   간</a:t>
                      </a:r>
                      <a:endParaRPr kumimoji="0" lang="ko-KR" altLang="ko-KR" sz="1800" b="0" i="0" u="none" strike="noStrike" cap="none" normalizeH="0" baseline="0">
                        <a:solidFill>
                          <a:srgbClr val="000000"/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9144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800" b="0" i="0" u="none" strike="noStrike" cap="none" normalizeH="0" baseline="0">
                          <a:solidFill>
                            <a:srgbClr val="000000"/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Helvetica Neue"/>
                        </a:rPr>
                        <a:t>내   용</a:t>
                      </a:r>
                      <a:endParaRPr kumimoji="0" lang="ko-KR" altLang="ko-KR" sz="1800" b="0" i="0" u="none" strike="noStrike" cap="none" normalizeH="0" baseline="0">
                        <a:solidFill>
                          <a:srgbClr val="000000"/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9144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800" b="0" i="0" u="none" strike="noStrike" cap="none" normalizeH="0" baseline="0">
                          <a:solidFill>
                            <a:srgbClr val="000000"/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Helvetica Neue"/>
                        </a:rPr>
                        <a:t>비 고</a:t>
                      </a:r>
                      <a:endParaRPr kumimoji="0" lang="ko-KR" altLang="ko-KR" sz="1800" b="0" i="0" u="none" strike="noStrike" cap="none" normalizeH="0" baseline="0">
                        <a:solidFill>
                          <a:srgbClr val="000000"/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0063"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전시 기획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기간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내용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비고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작가</a:t>
                      </a:r>
                      <a:r>
                        <a:rPr kumimoji="0" lang="en-US" altLang="ko-KR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전문가</a:t>
                      </a:r>
                      <a:r>
                        <a:rPr kumimoji="0" lang="en-US" altLang="ko-KR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) </a:t>
                      </a: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섭외</a:t>
                      </a:r>
                      <a:endParaRPr kumimoji="0" lang="ko-KR" altLang="en-US" sz="16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나눔고딕"/>
                      </a:endParaRPr>
                    </a:p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및 작품선정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기간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내용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비고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글쓰기</a:t>
                      </a:r>
                      <a:r>
                        <a:rPr kumimoji="0" lang="en-US" altLang="ko-KR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 </a:t>
                      </a: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및</a:t>
                      </a:r>
                      <a:r>
                        <a:rPr kumimoji="0" lang="en-US" altLang="ko-KR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 </a:t>
                      </a: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홍보물</a:t>
                      </a:r>
                      <a:r>
                        <a:rPr kumimoji="0" lang="en-US" altLang="ko-KR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 </a:t>
                      </a: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제작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기간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내용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비고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전시 홍보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기간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내용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비고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작품 반입 및 설치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기간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내용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비고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개막 및 전시 진행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기간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내용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비고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작품 철거 및 반출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기간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내용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lIns="35719" tIns="35719" rIns="35719" bIns="35719" anchor="ctr" anchorCtr="0"/>
                    <a:p>
                      <a:pPr marL="0" marR="0" lvl="0" indent="0" algn="ctr" defTabSz="584200" rtl="0" eaLnBrk="1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cap="none" normalizeH="0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CJK KR Medium"/>
                          <a:ea typeface="Noto Sans CJK KR Medium"/>
                          <a:cs typeface="Apple SD 산돌고딕 Neo 옅은체"/>
                          <a:sym typeface="나눔고딕"/>
                        </a:rPr>
                        <a:t>비고</a:t>
                      </a:r>
                      <a:endParaRPr kumimoji="0" lang="en-US" altLang="ko-KR" sz="1400" b="0" i="0" u="none" strike="noStrike" cap="none" normalizeH="0" baseline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Noto Sans CJK KR Medium"/>
                        <a:ea typeface="Noto Sans CJK KR Medium"/>
                        <a:cs typeface="Apple SD 산돌고딕 Neo 옅은체"/>
                        <a:sym typeface="Helvetica Neu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L>
                    <a:lnR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b8b8b8"/>
                      </a:solidFill>
                      <a:prstDash val="solid"/>
                      <a:miter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606060"/>
                      </a:solidFill>
                      <a:prstDash val="solid"/>
                      <a:miter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508104" y="223764"/>
            <a:ext cx="3419526" cy="75918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>
              <a:lnSpc>
                <a:spcPts val="2620"/>
              </a:lnSpc>
              <a:defRPr kumimoji="1" sz="2100">
                <a:solidFill>
                  <a:schemeClr val="bg1">
                    <a:lumMod val="65000"/>
                  </a:schemeClr>
                </a:solidFill>
                <a:latin typeface="Akzidenz-Grotesk BQ"/>
                <a:ea typeface="Noto Sans CJK KR Medium"/>
              </a:defRPr>
            </a:lvl1pPr>
          </a:lstStyle>
          <a:p>
            <a:pPr algn="r">
              <a:defRPr/>
            </a:pPr>
            <a:r>
              <a:rPr lang="en-US" altLang="ko-KR"/>
              <a:t>SEOUL MUSEUM OF ART</a:t>
            </a:r>
            <a:endParaRPr lang="en-US" altLang="ko-KR"/>
          </a:p>
          <a:p>
            <a:pPr algn="r">
              <a:defRPr/>
            </a:pPr>
            <a:r>
              <a:rPr lang="en-US" altLang="ko-KR"/>
              <a:t>CITIZEN CURATOR 2022</a:t>
            </a:r>
            <a:endParaRPr lang="x-none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/>
          <p:nvPr/>
        </p:nvSpPr>
        <p:spPr>
          <a:xfrm>
            <a:off x="827584" y="1772816"/>
            <a:ext cx="7487543" cy="401501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5717" tIns="35717" rIns="35717" bIns="35717" anchor="ctr"/>
          <a:lstStyle/>
          <a:p>
            <a:pPr>
              <a:defRPr/>
            </a:pPr>
            <a:endParaRPr lang="ko-KR" altLang="ko-KR" sz="1700">
              <a:solidFill>
                <a:schemeClr val="bg1">
                  <a:lumMod val="50000"/>
                </a:schemeClr>
              </a:solidFill>
              <a:latin typeface="나눔고딕OTF ExtraBold"/>
              <a:ea typeface="나눔고딕OTF ExtraBold"/>
              <a:sym typeface="Apple SD 산돌고딕 Neo 옅은체"/>
            </a:endParaRPr>
          </a:p>
        </p:txBody>
      </p:sp>
      <p:cxnSp>
        <p:nvCxnSpPr>
          <p:cNvPr id="16" name="직선 연결선[R] 82"/>
          <p:cNvCxnSpPr/>
          <p:nvPr/>
        </p:nvCxnSpPr>
        <p:spPr>
          <a:xfrm>
            <a:off x="311687" y="1052736"/>
            <a:ext cx="85807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24543" y="425593"/>
            <a:ext cx="2063385" cy="425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500"/>
              </a:lnSpc>
              <a:defRPr/>
            </a:pPr>
            <a:r>
              <a:rPr kumimoji="1" lang="en-US" altLang="ko-KR" sz="2800" b="1" spc="-150">
                <a:latin typeface="Noto Sans CJK KR Bold"/>
                <a:ea typeface="Noto Sans CJK KR Bold"/>
              </a:rPr>
              <a:t>10   </a:t>
            </a:r>
            <a:r>
              <a:rPr kumimoji="1" lang="ko-KR" altLang="en-US" sz="2800" b="1" spc="-150">
                <a:latin typeface="Noto Sans CJK KR Bold"/>
                <a:ea typeface="Noto Sans CJK KR Bold"/>
              </a:rPr>
              <a:t>기대효과 </a:t>
            </a:r>
            <a:endParaRPr kumimoji="1" lang="x-none" altLang="en-US" sz="2800" b="1" spc="-150">
              <a:latin typeface="Noto Sans CJK KR Bold"/>
              <a:ea typeface="Noto Sans CJK KR Bold"/>
            </a:endParaRPr>
          </a:p>
        </p:txBody>
      </p:sp>
      <p:sp>
        <p:nvSpPr>
          <p:cNvPr id="8" name="Rectangle 6"/>
          <p:cNvSpPr/>
          <p:nvPr/>
        </p:nvSpPr>
        <p:spPr>
          <a:xfrm>
            <a:off x="1187624" y="2204864"/>
            <a:ext cx="6696744" cy="512529"/>
          </a:xfrm>
          <a:prstGeom prst="rect">
            <a:avLst/>
          </a:prstGeom>
          <a:noFill/>
          <a:ln w="12700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ko-KR" altLang="en-US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전시를</a:t>
            </a:r>
            <a:r>
              <a:rPr lang="en-US" altLang="ko-KR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 </a:t>
            </a:r>
            <a:r>
              <a:rPr lang="ko-KR" altLang="en-US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통해</a:t>
            </a:r>
            <a:r>
              <a:rPr lang="en-US" altLang="ko-KR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 </a:t>
            </a:r>
            <a:r>
              <a:rPr lang="ko-KR" altLang="en-US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얻을</a:t>
            </a:r>
            <a:r>
              <a:rPr lang="en-US" altLang="ko-KR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 </a:t>
            </a:r>
            <a:r>
              <a:rPr lang="ko-KR" altLang="en-US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수</a:t>
            </a:r>
            <a:r>
              <a:rPr lang="en-US" altLang="ko-KR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 </a:t>
            </a:r>
            <a:r>
              <a:rPr lang="ko-KR" altLang="en-US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있는</a:t>
            </a:r>
            <a:r>
              <a:rPr lang="en-US" altLang="ko-KR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 </a:t>
            </a:r>
            <a:r>
              <a:rPr lang="ko-KR" altLang="en-US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사회적</a:t>
            </a:r>
            <a:r>
              <a:rPr lang="en-US" altLang="ko-KR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 </a:t>
            </a:r>
            <a:r>
              <a:rPr lang="ko-KR" altLang="en-US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의미나</a:t>
            </a:r>
            <a:r>
              <a:rPr lang="en-US" altLang="ko-KR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 </a:t>
            </a:r>
            <a:r>
              <a:rPr lang="ko-KR" altLang="en-US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효과에</a:t>
            </a:r>
            <a:r>
              <a:rPr lang="en-US" altLang="ko-KR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 </a:t>
            </a:r>
            <a:r>
              <a:rPr lang="ko-KR" altLang="en-US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대하여 간단히</a:t>
            </a:r>
            <a:r>
              <a:rPr lang="en-US" altLang="ko-KR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 </a:t>
            </a:r>
            <a:r>
              <a:rPr lang="ko-KR" altLang="en-US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요약</a:t>
            </a:r>
            <a:r>
              <a:rPr lang="en-US" altLang="ko-KR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 </a:t>
            </a:r>
            <a:r>
              <a:rPr lang="ko-KR" altLang="en-US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정리해</a:t>
            </a:r>
            <a:endParaRPr lang="ko-KR" altLang="en-US" sz="1700">
              <a:solidFill>
                <a:schemeClr val="bg1">
                  <a:lumMod val="50000"/>
                </a:schemeClr>
              </a:solidFill>
              <a:latin typeface="Noto Sans CJK KR Medium"/>
              <a:ea typeface="Noto Sans CJK KR Medium"/>
              <a:sym typeface="나눔고딕"/>
            </a:endParaRPr>
          </a:p>
          <a:p>
            <a:pPr>
              <a:defRPr/>
            </a:pPr>
            <a:r>
              <a:rPr lang="ko-KR" altLang="en-US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주시기</a:t>
            </a:r>
            <a:r>
              <a:rPr lang="en-US" altLang="ko-KR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 </a:t>
            </a:r>
            <a:r>
              <a:rPr lang="ko-KR" altLang="en-US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바랍니다</a:t>
            </a:r>
            <a:r>
              <a:rPr lang="ko-KR" altLang="ja-JP" sz="1700">
                <a:solidFill>
                  <a:schemeClr val="bg1">
                    <a:lumMod val="50000"/>
                  </a:schemeClr>
                </a:solidFill>
                <a:latin typeface="Noto Sans CJK KR Medium"/>
                <a:ea typeface="Noto Sans CJK KR Medium"/>
                <a:sym typeface="나눔고딕"/>
              </a:rPr>
              <a:t>.</a:t>
            </a:r>
            <a:endParaRPr lang="ko-KR" altLang="ko-KR" sz="1700">
              <a:solidFill>
                <a:schemeClr val="bg1">
                  <a:lumMod val="50000"/>
                </a:schemeClr>
              </a:solidFill>
              <a:latin typeface="Noto Sans CJK KR Medium"/>
              <a:ea typeface="Noto Sans CJK KR Medium"/>
              <a:sym typeface="나눔고딕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08104" y="223764"/>
            <a:ext cx="3419526" cy="75918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>
              <a:lnSpc>
                <a:spcPts val="2620"/>
              </a:lnSpc>
              <a:defRPr kumimoji="1" sz="2100">
                <a:solidFill>
                  <a:schemeClr val="bg1">
                    <a:lumMod val="65000"/>
                  </a:schemeClr>
                </a:solidFill>
                <a:latin typeface="Akzidenz-Grotesk BQ"/>
                <a:ea typeface="Noto Sans CJK KR Medium"/>
              </a:defRPr>
            </a:lvl1pPr>
          </a:lstStyle>
          <a:p>
            <a:pPr algn="r">
              <a:defRPr/>
            </a:pPr>
            <a:r>
              <a:rPr lang="en-US" altLang="ko-KR"/>
              <a:t>SEOUL MUSEUM OF ART</a:t>
            </a:r>
            <a:endParaRPr lang="en-US" altLang="ko-KR"/>
          </a:p>
          <a:p>
            <a:pPr algn="r">
              <a:defRPr/>
            </a:pPr>
            <a:r>
              <a:rPr lang="en-US" altLang="ko-KR"/>
              <a:t>CITIZEN CURATOR 2022</a:t>
            </a:r>
            <a:endParaRPr lang="x-none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468</ep:Words>
  <ep:PresentationFormat>화면 슬라이드 쇼(4:3)</ep:PresentationFormat>
  <ep:Paragraphs>76</ep:Paragraphs>
  <ep:Slides>12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ep:HeadingPairs>
  <ep:TitlesOfParts>
    <vt:vector size="13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2019-02-25T00:52:15.000</dcterms:created>
  <dc:creator>user</dc:creator>
  <cp:lastModifiedBy>USER</cp:lastModifiedBy>
  <dcterms:modified xsi:type="dcterms:W3CDTF">2022-03-31T08:06:42.243</dcterms:modified>
  <cp:revision>56</cp:revision>
  <dc:title>슬라이드 1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