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12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105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595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560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75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2471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1659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0375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710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4707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8553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237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8BF55-799D-4B30-88B2-DC411C9DCBDB}" type="datetimeFigureOut">
              <a:rPr lang="ko-KR" altLang="en-US" smtClean="0"/>
              <a:t>2018-11-29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CFBC6-085E-43A8-8FB8-E56776E64A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736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 descr="D:\교육\상시학습컨텐츠\배포자료\사례_그림판 게시자료\사례1화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-36512"/>
            <a:ext cx="6885384" cy="919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86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D:\교육\상시학습컨텐츠\배포자료\사례_그림판 게시자료\사례2화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45" y="0"/>
            <a:ext cx="6877301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52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 descr="D:\교육\상시학습컨텐츠\배포자료\사례_그림판 게시자료\사례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6" y="-2705"/>
            <a:ext cx="6890386" cy="916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56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 descr="D:\교육\상시학습컨텐츠\배포자료\사례_그림판 게시자료\사례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55" y="0"/>
            <a:ext cx="6883355" cy="915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53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2" name="Picture 2" descr="D:\교육\상시학습컨텐츠\배포자료\사례_그림판 게시자료\사례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54" y="-36512"/>
            <a:ext cx="6919352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2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화면 슬라이드 쇼(4:3)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</cp:revision>
  <dcterms:created xsi:type="dcterms:W3CDTF">2018-11-28T05:54:13Z</dcterms:created>
  <dcterms:modified xsi:type="dcterms:W3CDTF">2018-11-29T05:33:04Z</dcterms:modified>
</cp:coreProperties>
</file>