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5"/>
  </p:notesMasterIdLst>
  <p:handoutMasterIdLst>
    <p:handoutMasterId r:id="rId6"/>
  </p:handoutMasterIdLst>
  <p:sldIdLst>
    <p:sldId id="257" r:id="rId2"/>
    <p:sldId id="259" r:id="rId3"/>
    <p:sldId id="260" r:id="rId4"/>
  </p:sldIdLst>
  <p:sldSz cx="9144000" cy="6858000" type="screen4x3"/>
  <p:notesSz cx="6867525" cy="9993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8"/>
    <p:restoredTop sz="95199"/>
  </p:normalViewPr>
  <p:slideViewPr>
    <p:cSldViewPr>
      <p:cViewPr>
        <p:scale>
          <a:sx n="80" d="100"/>
          <a:sy n="80" d="100"/>
        </p:scale>
        <p:origin x="-2562" y="-732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5606" cy="500225"/>
          </a:xfrm>
          <a:prstGeom prst="rect">
            <a:avLst/>
          </a:prstGeom>
        </p:spPr>
        <p:txBody>
          <a:bodyPr vert="horz" lIns="92181" tIns="46090" rIns="92181" bIns="4609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90313" y="0"/>
            <a:ext cx="2975606" cy="500225"/>
          </a:xfrm>
          <a:prstGeom prst="rect">
            <a:avLst/>
          </a:prstGeom>
        </p:spPr>
        <p:txBody>
          <a:bodyPr vert="horz" lIns="92181" tIns="46090" rIns="92181" bIns="4609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91492"/>
            <a:ext cx="2975606" cy="500224"/>
          </a:xfrm>
          <a:prstGeom prst="rect">
            <a:avLst/>
          </a:prstGeom>
        </p:spPr>
        <p:txBody>
          <a:bodyPr vert="horz" lIns="92181" tIns="46090" rIns="92181" bIns="4609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90313" y="9491492"/>
            <a:ext cx="2975606" cy="500224"/>
          </a:xfrm>
          <a:prstGeom prst="rect">
            <a:avLst/>
          </a:prstGeom>
        </p:spPr>
        <p:txBody>
          <a:bodyPr vert="horz" lIns="92181" tIns="46090" rIns="92181" bIns="4609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5927" cy="499666"/>
          </a:xfrm>
          <a:prstGeom prst="rect">
            <a:avLst/>
          </a:prstGeom>
        </p:spPr>
        <p:txBody>
          <a:bodyPr vert="horz" lIns="92181" tIns="46090" rIns="92181" bIns="4609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90009" y="0"/>
            <a:ext cx="2975927" cy="499666"/>
          </a:xfrm>
          <a:prstGeom prst="rect">
            <a:avLst/>
          </a:prstGeom>
        </p:spPr>
        <p:txBody>
          <a:bodyPr vert="horz" lIns="92181" tIns="46090" rIns="92181" bIns="4609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5038" y="749300"/>
            <a:ext cx="499745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753" y="4746825"/>
            <a:ext cx="5494020" cy="4496991"/>
          </a:xfrm>
          <a:prstGeom prst="rect">
            <a:avLst/>
          </a:prstGeom>
        </p:spPr>
        <p:txBody>
          <a:bodyPr vert="horz" lIns="92181" tIns="46090" rIns="92181" bIns="4609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91913"/>
            <a:ext cx="2975927" cy="499666"/>
          </a:xfrm>
          <a:prstGeom prst="rect">
            <a:avLst/>
          </a:prstGeom>
        </p:spPr>
        <p:txBody>
          <a:bodyPr vert="horz" lIns="92181" tIns="46090" rIns="92181" bIns="4609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90009" y="9491913"/>
            <a:ext cx="2975927" cy="499666"/>
          </a:xfrm>
          <a:prstGeom prst="rect">
            <a:avLst/>
          </a:prstGeom>
        </p:spPr>
        <p:txBody>
          <a:bodyPr vert="horz" lIns="92181" tIns="46090" rIns="92181" bIns="4609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주 간 업 무 </a:t>
            </a:r>
            <a:r>
              <a:rPr lang="ko-KR" altLang="en-US" sz="5400" spc="599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실 적 </a:t>
            </a:r>
            <a:r>
              <a:rPr lang="ko-KR" altLang="en-US" sz="5400" spc="599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보 고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계획</a:t>
            </a: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07.07.</a:t>
            </a: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∼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07.11)</a:t>
            </a:r>
            <a:endParaRPr lang="en-US" altLang="ko-KR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</a:rPr>
              <a:t>   세종로</a:t>
            </a:r>
            <a:r>
              <a:rPr lang="en-US" altLang="ko-KR" sz="4000" b="1" spc="85" dirty="0">
                <a:solidFill>
                  <a:srgbClr val="FFFF00"/>
                </a:solidFill>
              </a:rPr>
              <a:t>119</a:t>
            </a:r>
            <a:r>
              <a:rPr lang="ko-KR" altLang="en-US" sz="4000" b="1" spc="85" dirty="0">
                <a:solidFill>
                  <a:srgbClr val="FFFF00"/>
                </a:solidFill>
              </a:rPr>
              <a:t>안전센터 </a:t>
            </a:r>
            <a:r>
              <a:rPr lang="ko-KR" altLang="en-US" sz="4000" b="1" spc="85" dirty="0" smtClean="0">
                <a:solidFill>
                  <a:srgbClr val="FFFF00"/>
                </a:solidFill>
              </a:rPr>
              <a:t>실적</a:t>
            </a:r>
            <a:endParaRPr lang="ko-KR" altLang="en-US" sz="4000" b="1" spc="85" dirty="0">
              <a:solidFill>
                <a:srgbClr val="FFFF00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713776" y="1484784"/>
            <a:ext cx="573043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소방활동자료조사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397" y="2017130"/>
            <a:ext cx="80200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7</a:t>
            </a:r>
            <a:r>
              <a:rPr lang="ko-KR" altLang="en-US" sz="2000" dirty="0" smtClean="0">
                <a:latin typeface="HY견고딕"/>
                <a:ea typeface="HY견고딕"/>
              </a:rPr>
              <a:t>.</a:t>
            </a:r>
            <a:r>
              <a:rPr lang="en-US" altLang="ko-KR" sz="2000" dirty="0" smtClean="0">
                <a:latin typeface="HY견고딕"/>
                <a:ea typeface="HY견고딕"/>
              </a:rPr>
              <a:t>7(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7.11(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평구빌딩</a:t>
            </a:r>
            <a:r>
              <a:rPr lang="ko-KR" altLang="en-US" sz="2000" dirty="0" smtClean="0">
                <a:latin typeface="HY견고딕"/>
                <a:ea typeface="HY견고딕"/>
              </a:rPr>
              <a:t> 등 </a:t>
            </a:r>
            <a:r>
              <a:rPr lang="en-US" altLang="ko-KR" sz="2000" dirty="0" smtClean="0">
                <a:latin typeface="HY견고딕"/>
                <a:ea typeface="HY견고딕"/>
              </a:rPr>
              <a:t>10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(2</a:t>
            </a:r>
            <a:r>
              <a:rPr lang="ko-KR" altLang="en-US" sz="2000" dirty="0" smtClean="0">
                <a:latin typeface="HY견고딕"/>
                <a:ea typeface="HY견고딕"/>
              </a:rPr>
              <a:t>급 대상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ko-KR" altLang="en-US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원 </a:t>
            </a:r>
            <a:r>
              <a:rPr lang="ko-KR" altLang="en-US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소방특별조사 요원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28387" y="4077072"/>
            <a:ext cx="5715821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2. 7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월중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소방용수조사 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026" name="TextBox 13"/>
          <p:cNvSpPr txBox="1"/>
          <p:nvPr/>
        </p:nvSpPr>
        <p:spPr>
          <a:xfrm>
            <a:off x="800396" y="4581128"/>
            <a:ext cx="80200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7</a:t>
            </a:r>
            <a:r>
              <a:rPr lang="ko-KR" altLang="en-US" sz="2000" dirty="0" smtClean="0">
                <a:latin typeface="HY견고딕"/>
                <a:ea typeface="HY견고딕"/>
              </a:rPr>
              <a:t>.</a:t>
            </a:r>
            <a:r>
              <a:rPr lang="en-US" altLang="ko-KR" sz="2000" dirty="0" smtClean="0">
                <a:latin typeface="HY견고딕"/>
                <a:ea typeface="HY견고딕"/>
              </a:rPr>
              <a:t>7(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7.11(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총 </a:t>
            </a:r>
            <a:r>
              <a:rPr lang="en-US" altLang="ko-KR" sz="2000" dirty="0" smtClean="0">
                <a:latin typeface="HY견고딕"/>
                <a:ea typeface="HY견고딕"/>
              </a:rPr>
              <a:t>384</a:t>
            </a:r>
            <a:r>
              <a:rPr lang="ko-KR" altLang="en-US" sz="2000" dirty="0" smtClean="0">
                <a:latin typeface="HY견고딕"/>
                <a:ea typeface="HY견고딕"/>
              </a:rPr>
              <a:t>개소 중 </a:t>
            </a:r>
            <a:r>
              <a:rPr lang="en-US" altLang="ko-KR" sz="2000" dirty="0" smtClean="0">
                <a:latin typeface="HY견고딕"/>
                <a:ea typeface="HY견고딕"/>
              </a:rPr>
              <a:t>140</a:t>
            </a:r>
            <a:r>
              <a:rPr lang="ko-KR" altLang="en-US" sz="2000" dirty="0" smtClean="0">
                <a:latin typeface="HY견고딕"/>
                <a:ea typeface="HY견고딕"/>
              </a:rPr>
              <a:t>개소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원 </a:t>
            </a:r>
            <a:r>
              <a:rPr lang="en-US" altLang="ko-KR" sz="2000" dirty="0" smtClean="0">
                <a:latin typeface="HY견고딕"/>
                <a:ea typeface="HY견고딕"/>
              </a:rPr>
              <a:t>: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소방위</a:t>
            </a:r>
            <a:r>
              <a:rPr lang="ko-KR" altLang="en-US" sz="2000" dirty="0" smtClean="0">
                <a:latin typeface="HY견고딕"/>
                <a:ea typeface="HY견고딕"/>
              </a:rPr>
              <a:t> 김상철 등 </a:t>
            </a:r>
            <a:r>
              <a:rPr lang="en-US" altLang="ko-KR" sz="2000" dirty="0" smtClean="0">
                <a:latin typeface="HY견고딕"/>
                <a:ea typeface="HY견고딕"/>
              </a:rPr>
              <a:t>12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</a:p>
        </p:txBody>
      </p:sp>
    </p:spTree>
  </p:cSld>
  <p:clrMapOvr>
    <a:masterClrMapping/>
  </p:clrMapOvr>
  <p:transition advTm="17685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</a:rPr>
              <a:t>   세종로</a:t>
            </a:r>
            <a:r>
              <a:rPr lang="en-US" altLang="ko-KR" sz="4000" b="1" spc="85" dirty="0">
                <a:solidFill>
                  <a:srgbClr val="FFFF00"/>
                </a:solidFill>
              </a:rPr>
              <a:t>119</a:t>
            </a:r>
            <a:r>
              <a:rPr lang="ko-KR" altLang="en-US" sz="4000" b="1" spc="85" dirty="0">
                <a:solidFill>
                  <a:srgbClr val="FFFF00"/>
                </a:solidFill>
              </a:rPr>
              <a:t>안전센터 </a:t>
            </a:r>
            <a:r>
              <a:rPr lang="ko-KR" altLang="en-US" sz="4000" b="1" spc="85" dirty="0" smtClean="0">
                <a:solidFill>
                  <a:srgbClr val="FFFF00"/>
                </a:solidFill>
              </a:rPr>
              <a:t>실적</a:t>
            </a:r>
            <a:endParaRPr lang="ko-KR" altLang="en-US" sz="4000" b="1" spc="85" dirty="0">
              <a:solidFill>
                <a:srgbClr val="FFFF00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713776" y="1484784"/>
            <a:ext cx="64505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안전운전 위탁 체험 교육 수료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397" y="2017130"/>
            <a:ext cx="8020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7</a:t>
            </a:r>
            <a:r>
              <a:rPr lang="ko-KR" altLang="en-US" sz="2000" dirty="0" smtClean="0">
                <a:latin typeface="HY견고딕"/>
                <a:ea typeface="HY견고딕"/>
              </a:rPr>
              <a:t>.</a:t>
            </a:r>
            <a:r>
              <a:rPr lang="en-US" altLang="ko-KR" sz="2000" dirty="0" smtClean="0">
                <a:latin typeface="HY견고딕"/>
                <a:ea typeface="HY견고딕"/>
              </a:rPr>
              <a:t>7(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)~7.8(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소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교통안전공단 교통안전교육센터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경북 상주시 소재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</a:t>
            </a:r>
            <a:r>
              <a:rPr lang="ko-KR" altLang="en-US" sz="2000" dirty="0" smtClean="0">
                <a:latin typeface="HY견고딕"/>
                <a:ea typeface="HY견고딕"/>
              </a:rPr>
              <a:t> 인 </a:t>
            </a:r>
            <a:r>
              <a:rPr lang="ko-KR" altLang="en-US" sz="2000" dirty="0" smtClean="0">
                <a:latin typeface="HY견고딕"/>
                <a:ea typeface="HY견고딕"/>
              </a:rPr>
              <a:t>원 </a:t>
            </a:r>
            <a:r>
              <a:rPr lang="ko-KR" altLang="en-US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소방사</a:t>
            </a:r>
            <a:r>
              <a:rPr lang="ko-KR" altLang="en-US" sz="2000" dirty="0" smtClean="0">
                <a:latin typeface="HY견고딕"/>
                <a:ea typeface="HY견고딕"/>
              </a:rPr>
              <a:t> 한희준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안전운전 기본소양 및 요령 습득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28387" y="4077072"/>
            <a:ext cx="6507909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혹서기 직원 건강 및 안전관리를 위한  준비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026" name="TextBox 13"/>
          <p:cNvSpPr txBox="1"/>
          <p:nvPr/>
        </p:nvSpPr>
        <p:spPr>
          <a:xfrm>
            <a:off x="800396" y="4581128"/>
            <a:ext cx="80200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7</a:t>
            </a:r>
            <a:r>
              <a:rPr lang="ko-KR" altLang="en-US" sz="2000" dirty="0" smtClean="0">
                <a:latin typeface="HY견고딕"/>
                <a:ea typeface="HY견고딕"/>
              </a:rPr>
              <a:t>.</a:t>
            </a:r>
            <a:r>
              <a:rPr lang="en-US" altLang="ko-KR" sz="2000" dirty="0" smtClean="0">
                <a:latin typeface="HY견고딕"/>
                <a:ea typeface="HY견고딕"/>
              </a:rPr>
              <a:t>1(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)~8.31(</a:t>
            </a:r>
            <a:r>
              <a:rPr lang="ko-KR" altLang="en-US" sz="2000" dirty="0" smtClean="0">
                <a:latin typeface="HY견고딕"/>
                <a:ea typeface="HY견고딕"/>
              </a:rPr>
              <a:t>일</a:t>
            </a:r>
            <a:r>
              <a:rPr lang="en-US" altLang="ko-KR" sz="2000" dirty="0" smtClean="0">
                <a:latin typeface="HY견고딕"/>
                <a:ea typeface="HY견고딕"/>
              </a:rPr>
              <a:t>) (2</a:t>
            </a:r>
            <a:r>
              <a:rPr lang="ko-KR" altLang="en-US" sz="2000" dirty="0" smtClean="0">
                <a:latin typeface="HY견고딕"/>
                <a:ea typeface="HY견고딕"/>
              </a:rPr>
              <a:t>개월 간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품 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아이스타월</a:t>
            </a:r>
            <a:r>
              <a:rPr lang="en-US" altLang="ko-KR" sz="2000" dirty="0" smtClean="0">
                <a:latin typeface="HY견고딕"/>
                <a:ea typeface="HY견고딕"/>
              </a:rPr>
              <a:t>(30</a:t>
            </a:r>
            <a:r>
              <a:rPr lang="ko-KR" altLang="en-US" sz="2000" dirty="0" smtClean="0">
                <a:latin typeface="HY견고딕"/>
                <a:ea typeface="HY견고딕"/>
              </a:rPr>
              <a:t>개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구입  </a:t>
            </a:r>
            <a:endParaRPr lang="ko-KR" altLang="en-US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207</Words>
  <Application>Microsoft Office PowerPoint</Application>
  <PresentationFormat>화면 슬라이드 쇼(4:3)</PresentationFormat>
  <Paragraphs>24</Paragraphs>
  <Slides>3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Manager/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예방팀장</dc:creator>
  <cp:keywords/>
  <dc:description/>
  <cp:lastModifiedBy>서무</cp:lastModifiedBy>
  <cp:revision>881</cp:revision>
  <dcterms:created xsi:type="dcterms:W3CDTF">2012-09-23T05:25:51Z</dcterms:created>
  <dcterms:modified xsi:type="dcterms:W3CDTF">2014-07-10T01:36:15Z</dcterms:modified>
  <cp:category/>
</cp:coreProperties>
</file>