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5" r:id="rId3"/>
    <p:sldId id="262" r:id="rId4"/>
  </p:sldIdLst>
  <p:sldSz cx="10826750" cy="8120063" type="B4ISO"/>
  <p:notesSz cx="6805613" cy="9939338"/>
  <p:defaultTextStyle>
    <a:defPPr>
      <a:defRPr lang="ko-KR"/>
    </a:defPPr>
    <a:lvl1pPr marL="0" algn="l" defTabSz="1082371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41185" algn="l" defTabSz="1082371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82371" algn="l" defTabSz="1082371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623556" algn="l" defTabSz="1082371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164743" algn="l" defTabSz="1082371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705928" algn="l" defTabSz="1082371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247115" algn="l" defTabSz="1082371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788300" algn="l" defTabSz="1082371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329486" algn="l" defTabSz="1082371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0000FF"/>
    <a:srgbClr val="FF00FF"/>
    <a:srgbClr val="CCECFF"/>
    <a:srgbClr val="0E00C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085" autoAdjust="0"/>
  </p:normalViewPr>
  <p:slideViewPr>
    <p:cSldViewPr>
      <p:cViewPr>
        <p:scale>
          <a:sx n="75" d="100"/>
          <a:sy n="75" d="100"/>
        </p:scale>
        <p:origin x="-618" y="-318"/>
      </p:cViewPr>
      <p:guideLst>
        <p:guide orient="horz" pos="2558"/>
        <p:guide pos="341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12006" y="2522486"/>
            <a:ext cx="9202738" cy="1740551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24013" y="4601369"/>
            <a:ext cx="7578725" cy="207512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11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23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23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647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059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471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788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294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ECCA2-0FF6-4A0A-A86A-679D8129B165}" type="datetimeFigureOut">
              <a:rPr lang="ko-KR" altLang="en-US" smtClean="0"/>
              <a:pPr/>
              <a:t>2014-06-10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A7EA4-949C-445A-92F3-5919CCE447E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ECCA2-0FF6-4A0A-A86A-679D8129B165}" type="datetimeFigureOut">
              <a:rPr lang="ko-KR" altLang="en-US" smtClean="0"/>
              <a:pPr/>
              <a:t>2014-06-10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A7EA4-949C-445A-92F3-5919CCE447E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55238" y="5217896"/>
            <a:ext cx="9202738" cy="1612735"/>
          </a:xfrm>
        </p:spPr>
        <p:txBody>
          <a:bodyPr anchor="t"/>
          <a:lstStyle>
            <a:lvl1pPr algn="l">
              <a:defRPr sz="47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55238" y="3441631"/>
            <a:ext cx="9202738" cy="1776263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1185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2371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2355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64743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0592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4711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78830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2948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ECCA2-0FF6-4A0A-A86A-679D8129B165}" type="datetimeFigureOut">
              <a:rPr lang="ko-KR" altLang="en-US" smtClean="0"/>
              <a:pPr/>
              <a:t>2014-06-10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A7EA4-949C-445A-92F3-5919CCE447E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41337" y="1894683"/>
            <a:ext cx="4781815" cy="5358866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503598" y="1894683"/>
            <a:ext cx="4781815" cy="5358866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ECCA2-0FF6-4A0A-A86A-679D8129B165}" type="datetimeFigureOut">
              <a:rPr lang="ko-KR" altLang="en-US" smtClean="0"/>
              <a:pPr/>
              <a:t>2014-06-10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A7EA4-949C-445A-92F3-5919CCE447E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338" y="1817617"/>
            <a:ext cx="4783695" cy="757496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1185" indent="0">
              <a:buNone/>
              <a:defRPr sz="2400" b="1"/>
            </a:lvl2pPr>
            <a:lvl3pPr marL="1082371" indent="0">
              <a:buNone/>
              <a:defRPr sz="2100" b="1"/>
            </a:lvl3pPr>
            <a:lvl4pPr marL="1623556" indent="0">
              <a:buNone/>
              <a:defRPr sz="1900" b="1"/>
            </a:lvl4pPr>
            <a:lvl5pPr marL="2164743" indent="0">
              <a:buNone/>
              <a:defRPr sz="1900" b="1"/>
            </a:lvl5pPr>
            <a:lvl6pPr marL="2705928" indent="0">
              <a:buNone/>
              <a:defRPr sz="1900" b="1"/>
            </a:lvl6pPr>
            <a:lvl7pPr marL="3247115" indent="0">
              <a:buNone/>
              <a:defRPr sz="1900" b="1"/>
            </a:lvl7pPr>
            <a:lvl8pPr marL="3788300" indent="0">
              <a:buNone/>
              <a:defRPr sz="1900" b="1"/>
            </a:lvl8pPr>
            <a:lvl9pPr marL="4329486" indent="0">
              <a:buNone/>
              <a:defRPr sz="19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1338" y="2575113"/>
            <a:ext cx="4783695" cy="4678435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99842" y="1817617"/>
            <a:ext cx="4785574" cy="757496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1185" indent="0">
              <a:buNone/>
              <a:defRPr sz="2400" b="1"/>
            </a:lvl2pPr>
            <a:lvl3pPr marL="1082371" indent="0">
              <a:buNone/>
              <a:defRPr sz="2100" b="1"/>
            </a:lvl3pPr>
            <a:lvl4pPr marL="1623556" indent="0">
              <a:buNone/>
              <a:defRPr sz="1900" b="1"/>
            </a:lvl4pPr>
            <a:lvl5pPr marL="2164743" indent="0">
              <a:buNone/>
              <a:defRPr sz="1900" b="1"/>
            </a:lvl5pPr>
            <a:lvl6pPr marL="2705928" indent="0">
              <a:buNone/>
              <a:defRPr sz="1900" b="1"/>
            </a:lvl6pPr>
            <a:lvl7pPr marL="3247115" indent="0">
              <a:buNone/>
              <a:defRPr sz="1900" b="1"/>
            </a:lvl7pPr>
            <a:lvl8pPr marL="3788300" indent="0">
              <a:buNone/>
              <a:defRPr sz="1900" b="1"/>
            </a:lvl8pPr>
            <a:lvl9pPr marL="4329486" indent="0">
              <a:buNone/>
              <a:defRPr sz="19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99842" y="2575113"/>
            <a:ext cx="4785574" cy="4678435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ECCA2-0FF6-4A0A-A86A-679D8129B165}" type="datetimeFigureOut">
              <a:rPr lang="ko-KR" altLang="en-US" smtClean="0"/>
              <a:pPr/>
              <a:t>2014-06-10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A7EA4-949C-445A-92F3-5919CCE447E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ECCA2-0FF6-4A0A-A86A-679D8129B165}" type="datetimeFigureOut">
              <a:rPr lang="ko-KR" altLang="en-US" smtClean="0"/>
              <a:pPr/>
              <a:t>2014-06-10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A7EA4-949C-445A-92F3-5919CCE447E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ECCA2-0FF6-4A0A-A86A-679D8129B165}" type="datetimeFigureOut">
              <a:rPr lang="ko-KR" altLang="en-US" smtClean="0"/>
              <a:pPr/>
              <a:t>2014-06-10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A7EA4-949C-445A-92F3-5919CCE447E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339" y="323299"/>
            <a:ext cx="3561926" cy="1375900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32959" y="323300"/>
            <a:ext cx="6052454" cy="6930249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41339" y="1699200"/>
            <a:ext cx="3561926" cy="5554349"/>
          </a:xfrm>
        </p:spPr>
        <p:txBody>
          <a:bodyPr/>
          <a:lstStyle>
            <a:lvl1pPr marL="0" indent="0">
              <a:buNone/>
              <a:defRPr sz="1700"/>
            </a:lvl1pPr>
            <a:lvl2pPr marL="541185" indent="0">
              <a:buNone/>
              <a:defRPr sz="1400"/>
            </a:lvl2pPr>
            <a:lvl3pPr marL="1082371" indent="0">
              <a:buNone/>
              <a:defRPr sz="1200"/>
            </a:lvl3pPr>
            <a:lvl4pPr marL="1623556" indent="0">
              <a:buNone/>
              <a:defRPr sz="1100"/>
            </a:lvl4pPr>
            <a:lvl5pPr marL="2164743" indent="0">
              <a:buNone/>
              <a:defRPr sz="1100"/>
            </a:lvl5pPr>
            <a:lvl6pPr marL="2705928" indent="0">
              <a:buNone/>
              <a:defRPr sz="1100"/>
            </a:lvl6pPr>
            <a:lvl7pPr marL="3247115" indent="0">
              <a:buNone/>
              <a:defRPr sz="1100"/>
            </a:lvl7pPr>
            <a:lvl8pPr marL="3788300" indent="0">
              <a:buNone/>
              <a:defRPr sz="1100"/>
            </a:lvl8pPr>
            <a:lvl9pPr marL="4329486" indent="0">
              <a:buNone/>
              <a:defRPr sz="11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ECCA2-0FF6-4A0A-A86A-679D8129B165}" type="datetimeFigureOut">
              <a:rPr lang="ko-KR" altLang="en-US" smtClean="0"/>
              <a:pPr/>
              <a:t>2014-06-10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A7EA4-949C-445A-92F3-5919CCE447E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122119" y="5684045"/>
            <a:ext cx="6496050" cy="671033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122119" y="725543"/>
            <a:ext cx="6496050" cy="4872038"/>
          </a:xfrm>
        </p:spPr>
        <p:txBody>
          <a:bodyPr/>
          <a:lstStyle>
            <a:lvl1pPr marL="0" indent="0">
              <a:buNone/>
              <a:defRPr sz="3800"/>
            </a:lvl1pPr>
            <a:lvl2pPr marL="541185" indent="0">
              <a:buNone/>
              <a:defRPr sz="3300"/>
            </a:lvl2pPr>
            <a:lvl3pPr marL="1082371" indent="0">
              <a:buNone/>
              <a:defRPr sz="2900"/>
            </a:lvl3pPr>
            <a:lvl4pPr marL="1623556" indent="0">
              <a:buNone/>
              <a:defRPr sz="2400"/>
            </a:lvl4pPr>
            <a:lvl5pPr marL="2164743" indent="0">
              <a:buNone/>
              <a:defRPr sz="2400"/>
            </a:lvl5pPr>
            <a:lvl6pPr marL="2705928" indent="0">
              <a:buNone/>
              <a:defRPr sz="2400"/>
            </a:lvl6pPr>
            <a:lvl7pPr marL="3247115" indent="0">
              <a:buNone/>
              <a:defRPr sz="2400"/>
            </a:lvl7pPr>
            <a:lvl8pPr marL="3788300" indent="0">
              <a:buNone/>
              <a:defRPr sz="2400"/>
            </a:lvl8pPr>
            <a:lvl9pPr marL="4329486" indent="0">
              <a:buNone/>
              <a:defRPr sz="24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122119" y="6355078"/>
            <a:ext cx="6496050" cy="952979"/>
          </a:xfrm>
        </p:spPr>
        <p:txBody>
          <a:bodyPr/>
          <a:lstStyle>
            <a:lvl1pPr marL="0" indent="0">
              <a:buNone/>
              <a:defRPr sz="1700"/>
            </a:lvl1pPr>
            <a:lvl2pPr marL="541185" indent="0">
              <a:buNone/>
              <a:defRPr sz="1400"/>
            </a:lvl2pPr>
            <a:lvl3pPr marL="1082371" indent="0">
              <a:buNone/>
              <a:defRPr sz="1200"/>
            </a:lvl3pPr>
            <a:lvl4pPr marL="1623556" indent="0">
              <a:buNone/>
              <a:defRPr sz="1100"/>
            </a:lvl4pPr>
            <a:lvl5pPr marL="2164743" indent="0">
              <a:buNone/>
              <a:defRPr sz="1100"/>
            </a:lvl5pPr>
            <a:lvl6pPr marL="2705928" indent="0">
              <a:buNone/>
              <a:defRPr sz="1100"/>
            </a:lvl6pPr>
            <a:lvl7pPr marL="3247115" indent="0">
              <a:buNone/>
              <a:defRPr sz="1100"/>
            </a:lvl7pPr>
            <a:lvl8pPr marL="3788300" indent="0">
              <a:buNone/>
              <a:defRPr sz="1100"/>
            </a:lvl8pPr>
            <a:lvl9pPr marL="4329486" indent="0">
              <a:buNone/>
              <a:defRPr sz="11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ECCA2-0FF6-4A0A-A86A-679D8129B165}" type="datetimeFigureOut">
              <a:rPr lang="ko-KR" altLang="en-US" smtClean="0"/>
              <a:pPr/>
              <a:t>2014-06-10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A7EA4-949C-445A-92F3-5919CCE447E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ECCA2-0FF6-4A0A-A86A-679D8129B165}" type="datetimeFigureOut">
              <a:rPr lang="ko-KR" altLang="en-US" smtClean="0"/>
              <a:pPr/>
              <a:t>2014-06-10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A7EA4-949C-445A-92F3-5919CCE447E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849394" y="325182"/>
            <a:ext cx="2436019" cy="6928369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41338" y="325182"/>
            <a:ext cx="7127610" cy="6928369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ECCA2-0FF6-4A0A-A86A-679D8129B165}" type="datetimeFigureOut">
              <a:rPr lang="ko-KR" altLang="en-US" smtClean="0"/>
              <a:pPr/>
              <a:t>2014-06-10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A7EA4-949C-445A-92F3-5919CCE447E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41338" y="325179"/>
            <a:ext cx="9744075" cy="1353344"/>
          </a:xfrm>
          <a:prstGeom prst="rect">
            <a:avLst/>
          </a:prstGeom>
        </p:spPr>
        <p:txBody>
          <a:bodyPr vert="horz" lIns="108237" tIns="54120" rIns="108237" bIns="541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338" y="1894683"/>
            <a:ext cx="9744075" cy="5358866"/>
          </a:xfrm>
          <a:prstGeom prst="rect">
            <a:avLst/>
          </a:prstGeom>
        </p:spPr>
        <p:txBody>
          <a:bodyPr vert="horz" lIns="108237" tIns="54120" rIns="108237" bIns="541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41337" y="7526099"/>
            <a:ext cx="2526242" cy="432318"/>
          </a:xfrm>
          <a:prstGeom prst="rect">
            <a:avLst/>
          </a:prstGeom>
        </p:spPr>
        <p:txBody>
          <a:bodyPr vert="horz" lIns="108237" tIns="54120" rIns="108237" bIns="54120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BECCA2-0FF6-4A0A-A86A-679D8129B165}" type="datetimeFigureOut">
              <a:rPr lang="ko-KR" altLang="en-US" smtClean="0"/>
              <a:pPr/>
              <a:t>2014-06-10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99140" y="7526099"/>
            <a:ext cx="3428471" cy="432318"/>
          </a:xfrm>
          <a:prstGeom prst="rect">
            <a:avLst/>
          </a:prstGeom>
        </p:spPr>
        <p:txBody>
          <a:bodyPr vert="horz" lIns="108237" tIns="54120" rIns="108237" bIns="54120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759171" y="7526099"/>
            <a:ext cx="2526242" cy="432318"/>
          </a:xfrm>
          <a:prstGeom prst="rect">
            <a:avLst/>
          </a:prstGeom>
        </p:spPr>
        <p:txBody>
          <a:bodyPr vert="horz" lIns="108237" tIns="54120" rIns="108237" bIns="541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A7EA4-949C-445A-92F3-5919CCE447E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82371" rtl="0" eaLnBrk="1" latinLnBrk="1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5889" indent="-405889" algn="l" defTabSz="1082371" rtl="0" eaLnBrk="1" latinLnBrk="1" hangingPunct="1">
        <a:spcBef>
          <a:spcPct val="20000"/>
        </a:spcBef>
        <a:buFont typeface="Arial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79427" indent="-338240" algn="l" defTabSz="1082371" rtl="0" eaLnBrk="1" latinLnBrk="1" hangingPunct="1">
        <a:spcBef>
          <a:spcPct val="20000"/>
        </a:spcBef>
        <a:buFont typeface="Arial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52964" indent="-270593" algn="l" defTabSz="1082371" rtl="0" eaLnBrk="1" latinLnBrk="1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894150" indent="-270593" algn="l" defTabSz="1082371" rtl="0" eaLnBrk="1" latinLnBrk="1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5335" indent="-270593" algn="l" defTabSz="1082371" rtl="0" eaLnBrk="1" latinLnBrk="1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76521" indent="-270593" algn="l" defTabSz="1082371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17706" indent="-270593" algn="l" defTabSz="1082371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58894" indent="-270593" algn="l" defTabSz="1082371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00079" indent="-270593" algn="l" defTabSz="1082371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82371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1185" algn="l" defTabSz="1082371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2371" algn="l" defTabSz="1082371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23556" algn="l" defTabSz="1082371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64743" algn="l" defTabSz="1082371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05928" algn="l" defTabSz="1082371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47115" algn="l" defTabSz="1082371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788300" algn="l" defTabSz="1082371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29486" algn="l" defTabSz="1082371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338" y="325179"/>
            <a:ext cx="9744075" cy="782524"/>
          </a:xfrm>
        </p:spPr>
        <p:txBody>
          <a:bodyPr>
            <a:normAutofit/>
          </a:bodyPr>
          <a:lstStyle/>
          <a:p>
            <a:r>
              <a:rPr lang="en-US" altLang="ko-KR" sz="2400" dirty="0" smtClean="0"/>
              <a:t>6613 </a:t>
            </a:r>
            <a:r>
              <a:rPr lang="ko-KR" altLang="en-US" sz="2400" dirty="0" smtClean="0"/>
              <a:t>우회노선도</a:t>
            </a:r>
            <a:endParaRPr lang="ko-KR" altLang="en-US" sz="2400" dirty="0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10826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0826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" name="_x206232464" descr="EMB00000b400509"/>
          <p:cNvPicPr>
            <a:picLocks noChangeAspect="1" noChangeArrowheads="1"/>
          </p:cNvPicPr>
          <p:nvPr/>
        </p:nvPicPr>
        <p:blipFill>
          <a:blip r:embed="rId2" cstate="print"/>
          <a:srcRect l="22826" t="21873" r="3923" b="16714"/>
          <a:stretch>
            <a:fillRect/>
          </a:stretch>
        </p:blipFill>
        <p:spPr bwMode="auto">
          <a:xfrm>
            <a:off x="516831" y="1251719"/>
            <a:ext cx="9793088" cy="5976664"/>
          </a:xfrm>
          <a:prstGeom prst="rect">
            <a:avLst/>
          </a:prstGeom>
          <a:noFill/>
        </p:spPr>
      </p:pic>
      <p:sp>
        <p:nvSpPr>
          <p:cNvPr id="6" name="타원 5"/>
          <p:cNvSpPr/>
          <p:nvPr/>
        </p:nvSpPr>
        <p:spPr>
          <a:xfrm>
            <a:off x="4981327" y="4276055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89239" y="4564087"/>
            <a:ext cx="1368152" cy="615553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300" b="1" dirty="0" smtClean="0"/>
              <a:t>임시정류소</a:t>
            </a:r>
            <a:r>
              <a:rPr lang="en-US" altLang="ko-KR" sz="1100" dirty="0" smtClean="0"/>
              <a:t/>
            </a:r>
            <a:br>
              <a:rPr lang="en-US" altLang="ko-KR" sz="1100" dirty="0" smtClean="0"/>
            </a:br>
            <a:r>
              <a:rPr lang="ko-KR" altLang="en-US" sz="1000" dirty="0" smtClean="0"/>
              <a:t>구로고</a:t>
            </a:r>
            <a:r>
              <a:rPr lang="en-US" altLang="ko-KR" sz="1000" dirty="0" smtClean="0"/>
              <a:t>.</a:t>
            </a:r>
            <a:r>
              <a:rPr lang="ko-KR" altLang="en-US" sz="1000" dirty="0" smtClean="0"/>
              <a:t>등기소</a:t>
            </a:r>
            <a:r>
              <a:rPr lang="en-US" altLang="ko-KR" sz="1000" dirty="0" smtClean="0"/>
              <a:t>.</a:t>
            </a:r>
          </a:p>
          <a:p>
            <a:pPr algn="ctr"/>
            <a:r>
              <a:rPr lang="ko-KR" altLang="en-US" sz="1000" dirty="0" smtClean="0"/>
              <a:t>구로도서관 </a:t>
            </a:r>
            <a:r>
              <a:rPr lang="en-US" altLang="ko-KR" sz="1000" dirty="0" smtClean="0"/>
              <a:t>( 17598 </a:t>
            </a:r>
            <a:r>
              <a:rPr lang="en-US" altLang="ko-KR" sz="1100" dirty="0" smtClean="0"/>
              <a:t>)</a:t>
            </a:r>
            <a:endParaRPr lang="ko-KR" altLang="en-US" sz="1100" dirty="0"/>
          </a:p>
        </p:txBody>
      </p:sp>
      <p:cxnSp>
        <p:nvCxnSpPr>
          <p:cNvPr id="8" name="직선 연결선 7"/>
          <p:cNvCxnSpPr/>
          <p:nvPr/>
        </p:nvCxnSpPr>
        <p:spPr>
          <a:xfrm>
            <a:off x="4795407" y="2115815"/>
            <a:ext cx="2490176" cy="3528392"/>
          </a:xfrm>
          <a:prstGeom prst="line">
            <a:avLst/>
          </a:prstGeom>
          <a:ln w="254000">
            <a:solidFill>
              <a:srgbClr val="0000FF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 rot="-2100000">
            <a:off x="5948598" y="2477389"/>
            <a:ext cx="430887" cy="3076179"/>
          </a:xfrm>
          <a:prstGeom prst="rect">
            <a:avLst/>
          </a:prstGeom>
          <a:noFill/>
          <a:scene3d>
            <a:camera prst="orthographicFront">
              <a:rot lat="0" lon="21594000" rev="0"/>
            </a:camera>
            <a:lightRig rig="threePt" dir="t"/>
          </a:scene3d>
          <a:sp3d/>
        </p:spPr>
        <p:txBody>
          <a:bodyPr vert="eaVert" wrap="square" rtlCol="0">
            <a:spAutoFit/>
          </a:bodyPr>
          <a:lstStyle/>
          <a:p>
            <a:r>
              <a:rPr lang="ko-KR" altLang="en-US" sz="1600" b="1" dirty="0" err="1" smtClean="0">
                <a:solidFill>
                  <a:srgbClr val="FF0000"/>
                </a:solidFill>
              </a:rPr>
              <a:t>차없는거리</a:t>
            </a:r>
            <a:r>
              <a:rPr lang="ko-KR" altLang="en-US" sz="1600" b="1" dirty="0" smtClean="0">
                <a:solidFill>
                  <a:srgbClr val="FF0000"/>
                </a:solidFill>
              </a:rPr>
              <a:t> 행사 구간</a:t>
            </a:r>
            <a:endParaRPr lang="ko-KR" altLang="en-US" sz="1600" b="1" dirty="0">
              <a:solidFill>
                <a:srgbClr val="FF0000"/>
              </a:solidFill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4045223" y="2619871"/>
            <a:ext cx="3384376" cy="3528392"/>
            <a:chOff x="4045223" y="2619871"/>
            <a:chExt cx="3384376" cy="3528392"/>
          </a:xfrm>
        </p:grpSpPr>
        <p:cxnSp>
          <p:nvCxnSpPr>
            <p:cNvPr id="12" name="직선 연결선 11"/>
            <p:cNvCxnSpPr/>
            <p:nvPr/>
          </p:nvCxnSpPr>
          <p:spPr>
            <a:xfrm>
              <a:off x="4045223" y="2619871"/>
              <a:ext cx="2592288" cy="3528392"/>
            </a:xfrm>
            <a:prstGeom prst="line">
              <a:avLst/>
            </a:prstGeom>
            <a:ln w="1143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화살표 연결선 13"/>
            <p:cNvCxnSpPr/>
            <p:nvPr/>
          </p:nvCxnSpPr>
          <p:spPr>
            <a:xfrm flipV="1">
              <a:off x="6637511" y="5572199"/>
              <a:ext cx="792088" cy="504056"/>
            </a:xfrm>
            <a:prstGeom prst="straightConnector1">
              <a:avLst/>
            </a:prstGeom>
            <a:ln w="1143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xtBox 15"/>
          <p:cNvSpPr txBox="1"/>
          <p:nvPr/>
        </p:nvSpPr>
        <p:spPr>
          <a:xfrm>
            <a:off x="5701407" y="2619871"/>
            <a:ext cx="230425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 smtClean="0"/>
              <a:t>정류소 폐쇄</a:t>
            </a:r>
            <a:endParaRPr lang="ko-KR" altLang="en-US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2533055" y="4013616"/>
            <a:ext cx="1944216" cy="38629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108237" tIns="54120" rIns="108237" bIns="54120" rtlCol="0" anchor="ctr" anchorCtr="1">
            <a:spAutoFit/>
          </a:bodyPr>
          <a:lstStyle/>
          <a:p>
            <a:r>
              <a:rPr lang="en-US" altLang="ko-KR" sz="1800" dirty="0" smtClean="0">
                <a:solidFill>
                  <a:srgbClr val="FF0000"/>
                </a:solidFill>
              </a:rPr>
              <a:t>6613 </a:t>
            </a:r>
            <a:r>
              <a:rPr lang="ko-KR" altLang="en-US" sz="1800" dirty="0" smtClean="0">
                <a:solidFill>
                  <a:srgbClr val="FF0000"/>
                </a:solidFill>
              </a:rPr>
              <a:t>임시우회</a:t>
            </a:r>
            <a:endParaRPr lang="ko-KR" altLang="en-US" sz="1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338" y="325179"/>
            <a:ext cx="9744075" cy="638508"/>
          </a:xfrm>
        </p:spPr>
        <p:txBody>
          <a:bodyPr>
            <a:normAutofit fontScale="90000"/>
          </a:bodyPr>
          <a:lstStyle/>
          <a:p>
            <a:r>
              <a:rPr lang="en-US" altLang="ko-KR" dirty="0" smtClean="0"/>
              <a:t>6411 </a:t>
            </a:r>
            <a:r>
              <a:rPr lang="ko-KR" altLang="en-US" dirty="0" smtClean="0"/>
              <a:t>우회 노선도</a:t>
            </a:r>
            <a:endParaRPr lang="ko-KR" altLang="en-US" dirty="0"/>
          </a:p>
        </p:txBody>
      </p:sp>
      <p:sp>
        <p:nvSpPr>
          <p:cNvPr id="5" name="내용 개체 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 smtClean="0"/>
          </a:p>
          <a:p>
            <a:endParaRPr lang="ko-KR" altLang="en-US" dirty="0"/>
          </a:p>
        </p:txBody>
      </p: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0" y="0"/>
            <a:ext cx="10826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3553" name="_x41078664" descr="EMB00000b40050e"/>
          <p:cNvPicPr>
            <a:picLocks noChangeAspect="1" noChangeArrowheads="1"/>
          </p:cNvPicPr>
          <p:nvPr/>
        </p:nvPicPr>
        <p:blipFill>
          <a:blip r:embed="rId2" cstate="print"/>
          <a:srcRect l="22826" t="24484" r="5975" b="12979"/>
          <a:stretch>
            <a:fillRect/>
          </a:stretch>
        </p:blipFill>
        <p:spPr bwMode="auto">
          <a:xfrm>
            <a:off x="516831" y="1179711"/>
            <a:ext cx="9721080" cy="6294487"/>
          </a:xfrm>
          <a:prstGeom prst="rect">
            <a:avLst/>
          </a:prstGeom>
          <a:noFill/>
        </p:spPr>
      </p:pic>
      <p:sp>
        <p:nvSpPr>
          <p:cNvPr id="6" name="타원 5"/>
          <p:cNvSpPr/>
          <p:nvPr/>
        </p:nvSpPr>
        <p:spPr>
          <a:xfrm>
            <a:off x="5485383" y="3916015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93295" y="4132039"/>
            <a:ext cx="1368152" cy="615553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300" b="1" dirty="0" smtClean="0"/>
              <a:t>임시정류소</a:t>
            </a:r>
            <a:r>
              <a:rPr lang="en-US" altLang="ko-KR" sz="1100" dirty="0" smtClean="0"/>
              <a:t/>
            </a:r>
            <a:br>
              <a:rPr lang="en-US" altLang="ko-KR" sz="1100" dirty="0" smtClean="0"/>
            </a:br>
            <a:r>
              <a:rPr lang="ko-KR" altLang="en-US" sz="1000" dirty="0" smtClean="0"/>
              <a:t>구로고</a:t>
            </a:r>
            <a:r>
              <a:rPr lang="en-US" altLang="ko-KR" sz="1000" dirty="0" smtClean="0"/>
              <a:t>.</a:t>
            </a:r>
            <a:r>
              <a:rPr lang="ko-KR" altLang="en-US" sz="1000" dirty="0" smtClean="0"/>
              <a:t>등기소</a:t>
            </a:r>
            <a:r>
              <a:rPr lang="en-US" altLang="ko-KR" sz="1000" dirty="0" smtClean="0"/>
              <a:t>.</a:t>
            </a:r>
          </a:p>
          <a:p>
            <a:pPr algn="ctr"/>
            <a:r>
              <a:rPr lang="ko-KR" altLang="en-US" sz="1000" dirty="0" smtClean="0"/>
              <a:t>구로도서관 </a:t>
            </a:r>
            <a:r>
              <a:rPr lang="en-US" altLang="ko-KR" sz="1000" dirty="0" smtClean="0"/>
              <a:t>( 17598 </a:t>
            </a:r>
            <a:r>
              <a:rPr lang="en-US" altLang="ko-KR" sz="1100" dirty="0" smtClean="0"/>
              <a:t>)</a:t>
            </a:r>
            <a:endParaRPr lang="ko-KR" altLang="en-US" sz="1100" dirty="0"/>
          </a:p>
        </p:txBody>
      </p:sp>
      <p:cxnSp>
        <p:nvCxnSpPr>
          <p:cNvPr id="8" name="직선 연결선 7"/>
          <p:cNvCxnSpPr/>
          <p:nvPr/>
        </p:nvCxnSpPr>
        <p:spPr>
          <a:xfrm>
            <a:off x="5341367" y="1755775"/>
            <a:ext cx="2592288" cy="3672408"/>
          </a:xfrm>
          <a:prstGeom prst="line">
            <a:avLst/>
          </a:prstGeom>
          <a:ln w="203200">
            <a:solidFill>
              <a:srgbClr val="0000FF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그룹 25"/>
          <p:cNvGrpSpPr/>
          <p:nvPr/>
        </p:nvGrpSpPr>
        <p:grpSpPr>
          <a:xfrm>
            <a:off x="4477271" y="1611759"/>
            <a:ext cx="2736304" cy="5184576"/>
            <a:chOff x="4477271" y="1611759"/>
            <a:chExt cx="2736304" cy="5184576"/>
          </a:xfrm>
        </p:grpSpPr>
        <p:grpSp>
          <p:nvGrpSpPr>
            <p:cNvPr id="15" name="그룹 14"/>
            <p:cNvGrpSpPr/>
            <p:nvPr/>
          </p:nvGrpSpPr>
          <p:grpSpPr>
            <a:xfrm>
              <a:off x="4477271" y="1611759"/>
              <a:ext cx="2664296" cy="4320480"/>
              <a:chOff x="2821087" y="2835895"/>
              <a:chExt cx="2664296" cy="4320480"/>
            </a:xfrm>
          </p:grpSpPr>
          <p:cxnSp>
            <p:nvCxnSpPr>
              <p:cNvPr id="18" name="직선 연결선 17"/>
              <p:cNvCxnSpPr/>
              <p:nvPr/>
            </p:nvCxnSpPr>
            <p:spPr>
              <a:xfrm>
                <a:off x="2893095" y="3339951"/>
                <a:ext cx="2592288" cy="3816424"/>
              </a:xfrm>
              <a:prstGeom prst="line">
                <a:avLst/>
              </a:prstGeom>
              <a:ln w="1143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직선 연결선 16"/>
              <p:cNvCxnSpPr/>
              <p:nvPr/>
            </p:nvCxnSpPr>
            <p:spPr>
              <a:xfrm flipH="1">
                <a:off x="2821087" y="2835895"/>
                <a:ext cx="864096" cy="504056"/>
              </a:xfrm>
              <a:prstGeom prst="line">
                <a:avLst/>
              </a:prstGeom>
              <a:ln w="114300">
                <a:solidFill>
                  <a:srgbClr val="FF0000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3" name="직선 화살표 연결선 22"/>
            <p:cNvCxnSpPr/>
            <p:nvPr/>
          </p:nvCxnSpPr>
          <p:spPr>
            <a:xfrm flipH="1">
              <a:off x="5629399" y="5932239"/>
              <a:ext cx="1584176" cy="864096"/>
            </a:xfrm>
            <a:prstGeom prst="straightConnector1">
              <a:avLst/>
            </a:prstGeom>
            <a:ln w="1143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26"/>
          <p:cNvSpPr txBox="1"/>
          <p:nvPr/>
        </p:nvSpPr>
        <p:spPr>
          <a:xfrm rot="-2100000">
            <a:off x="6181117" y="1935731"/>
            <a:ext cx="430887" cy="2561806"/>
          </a:xfrm>
          <a:prstGeom prst="rect">
            <a:avLst/>
          </a:prstGeom>
          <a:noFill/>
          <a:scene3d>
            <a:camera prst="orthographicFront">
              <a:rot lat="0" lon="21594000" rev="0"/>
            </a:camera>
            <a:lightRig rig="threePt" dir="t"/>
          </a:scene3d>
          <a:sp3d/>
        </p:spPr>
        <p:txBody>
          <a:bodyPr vert="eaVert" wrap="square" rtlCol="0">
            <a:spAutoFit/>
          </a:bodyPr>
          <a:lstStyle/>
          <a:p>
            <a:r>
              <a:rPr lang="ko-KR" altLang="en-US" sz="1600" b="1" dirty="0" err="1" smtClean="0">
                <a:solidFill>
                  <a:srgbClr val="FF0000"/>
                </a:solidFill>
              </a:rPr>
              <a:t>차없는거리</a:t>
            </a:r>
            <a:r>
              <a:rPr lang="ko-KR" altLang="en-US" sz="1600" b="1" dirty="0" smtClean="0">
                <a:solidFill>
                  <a:srgbClr val="FF0000"/>
                </a:solidFill>
              </a:rPr>
              <a:t> 행사 구간</a:t>
            </a:r>
            <a:endParaRPr lang="ko-KR" altLang="en-US" sz="1600" b="1" dirty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277471" y="2115815"/>
            <a:ext cx="230425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 smtClean="0"/>
              <a:t>정류소 폐쇄</a:t>
            </a:r>
            <a:endParaRPr lang="ko-KR" altLang="en-US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2821087" y="3555975"/>
            <a:ext cx="2376264" cy="386296"/>
          </a:xfrm>
          <a:prstGeom prst="rect">
            <a:avLst/>
          </a:prstGeom>
          <a:solidFill>
            <a:srgbClr val="FFFFCC"/>
          </a:solidFill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108237" tIns="54120" rIns="108237" bIns="54120" rtlCol="0" anchor="ctr" anchorCtr="1">
            <a:spAutoFit/>
          </a:bodyPr>
          <a:lstStyle/>
          <a:p>
            <a:r>
              <a:rPr lang="en-US" altLang="ko-KR" sz="1800" dirty="0" smtClean="0">
                <a:solidFill>
                  <a:srgbClr val="FF0000"/>
                </a:solidFill>
              </a:rPr>
              <a:t>6411 </a:t>
            </a:r>
            <a:r>
              <a:rPr lang="ko-KR" altLang="en-US" sz="1800" dirty="0" smtClean="0">
                <a:solidFill>
                  <a:srgbClr val="FF0000"/>
                </a:solidFill>
              </a:rPr>
              <a:t>임시우회</a:t>
            </a:r>
            <a:endParaRPr lang="ko-KR" altLang="en-US" sz="1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338" y="325179"/>
            <a:ext cx="9744075" cy="638508"/>
          </a:xfrm>
        </p:spPr>
        <p:txBody>
          <a:bodyPr>
            <a:normAutofit/>
          </a:bodyPr>
          <a:lstStyle/>
          <a:p>
            <a:r>
              <a:rPr lang="en-US" altLang="ko-KR" sz="2400" dirty="0" smtClean="0"/>
              <a:t>5619 </a:t>
            </a:r>
            <a:r>
              <a:rPr lang="ko-KR" altLang="en-US" sz="2400" dirty="0" smtClean="0"/>
              <a:t>우회 노선도</a:t>
            </a:r>
            <a:endParaRPr lang="ko-KR" altLang="en-US" sz="2400" dirty="0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10826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10826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3" name="_x206287184" descr="EMB00000b400505"/>
          <p:cNvPicPr>
            <a:picLocks noChangeAspect="1" noChangeArrowheads="1"/>
          </p:cNvPicPr>
          <p:nvPr/>
        </p:nvPicPr>
        <p:blipFill>
          <a:blip r:embed="rId2" cstate="print"/>
          <a:srcRect l="24493" t="25354" r="16110" b="11470"/>
          <a:stretch>
            <a:fillRect/>
          </a:stretch>
        </p:blipFill>
        <p:spPr bwMode="auto">
          <a:xfrm>
            <a:off x="588839" y="963687"/>
            <a:ext cx="9793088" cy="655272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cxnSp>
        <p:nvCxnSpPr>
          <p:cNvPr id="16" name="직선 연결선 15"/>
          <p:cNvCxnSpPr/>
          <p:nvPr/>
        </p:nvCxnSpPr>
        <p:spPr>
          <a:xfrm>
            <a:off x="3685183" y="2187823"/>
            <a:ext cx="2880320" cy="3528392"/>
          </a:xfrm>
          <a:prstGeom prst="line">
            <a:avLst/>
          </a:prstGeom>
          <a:ln w="292100">
            <a:solidFill>
              <a:srgbClr val="0000FF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452935" y="3988023"/>
            <a:ext cx="1944216" cy="37090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108237" tIns="54120" rIns="108237" bIns="54120" rtlCol="0" anchor="ctr" anchorCtr="1">
            <a:spAutoFit/>
          </a:bodyPr>
          <a:lstStyle/>
          <a:p>
            <a:r>
              <a:rPr lang="en-US" altLang="ko-KR" sz="1700" dirty="0" smtClean="0">
                <a:solidFill>
                  <a:srgbClr val="FF0000"/>
                </a:solidFill>
              </a:rPr>
              <a:t>5619 </a:t>
            </a:r>
            <a:r>
              <a:rPr lang="ko-KR" altLang="en-US" sz="1700" dirty="0" smtClean="0">
                <a:solidFill>
                  <a:srgbClr val="FF0000"/>
                </a:solidFill>
              </a:rPr>
              <a:t>임시우회</a:t>
            </a:r>
            <a:endParaRPr lang="ko-KR" altLang="en-US" sz="17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 rot="-2340000">
            <a:off x="4908621" y="1894336"/>
            <a:ext cx="507831" cy="4067957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21594000" rev="0"/>
            </a:camera>
            <a:lightRig rig="threePt" dir="t"/>
          </a:scene3d>
          <a:sp3d/>
        </p:spPr>
        <p:txBody>
          <a:bodyPr vert="eaVert" wrap="square" rtlCol="0">
            <a:spAutoFit/>
          </a:bodyPr>
          <a:lstStyle/>
          <a:p>
            <a:r>
              <a:rPr lang="ko-KR" altLang="en-US" b="1" dirty="0" err="1" smtClean="0">
                <a:solidFill>
                  <a:srgbClr val="FF0000"/>
                </a:solidFill>
              </a:rPr>
              <a:t>차없는거리</a:t>
            </a:r>
            <a:r>
              <a:rPr lang="ko-KR" altLang="en-US" b="1" dirty="0" smtClean="0">
                <a:solidFill>
                  <a:srgbClr val="FF0000"/>
                </a:solidFill>
              </a:rPr>
              <a:t> 행사 구간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53335" y="2763887"/>
            <a:ext cx="230425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 smtClean="0"/>
              <a:t>정류소 폐쇄</a:t>
            </a:r>
            <a:endParaRPr lang="ko-KR" altLang="en-US" b="1" dirty="0"/>
          </a:p>
        </p:txBody>
      </p:sp>
      <p:grpSp>
        <p:nvGrpSpPr>
          <p:cNvPr id="36" name="그룹 35"/>
          <p:cNvGrpSpPr/>
          <p:nvPr/>
        </p:nvGrpSpPr>
        <p:grpSpPr>
          <a:xfrm>
            <a:off x="2677071" y="2187823"/>
            <a:ext cx="3168352" cy="4176464"/>
            <a:chOff x="2677071" y="2187823"/>
            <a:chExt cx="3168352" cy="4176464"/>
          </a:xfrm>
        </p:grpSpPr>
        <p:cxnSp>
          <p:nvCxnSpPr>
            <p:cNvPr id="22" name="직선 연결선 21"/>
            <p:cNvCxnSpPr/>
            <p:nvPr/>
          </p:nvCxnSpPr>
          <p:spPr>
            <a:xfrm flipH="1">
              <a:off x="2677071" y="2187823"/>
              <a:ext cx="864096" cy="504056"/>
            </a:xfrm>
            <a:prstGeom prst="line">
              <a:avLst/>
            </a:prstGeom>
            <a:ln w="165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화살표 연결선 24"/>
            <p:cNvCxnSpPr/>
            <p:nvPr/>
          </p:nvCxnSpPr>
          <p:spPr>
            <a:xfrm>
              <a:off x="2749079" y="2619871"/>
              <a:ext cx="3096344" cy="3744416"/>
            </a:xfrm>
            <a:prstGeom prst="straightConnector1">
              <a:avLst/>
            </a:prstGeom>
            <a:ln w="165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타원 32"/>
          <p:cNvSpPr/>
          <p:nvPr/>
        </p:nvSpPr>
        <p:spPr>
          <a:xfrm>
            <a:off x="3829199" y="4492079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181127" y="4780111"/>
            <a:ext cx="1512168" cy="646331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smtClean="0"/>
              <a:t>임시정류소</a:t>
            </a:r>
            <a:r>
              <a:rPr lang="en-US" altLang="ko-KR" sz="1100" dirty="0" smtClean="0"/>
              <a:t/>
            </a:r>
            <a:br>
              <a:rPr lang="en-US" altLang="ko-KR" sz="1100" dirty="0" smtClean="0"/>
            </a:br>
            <a:r>
              <a:rPr lang="ko-KR" altLang="en-US" sz="1100" dirty="0" smtClean="0"/>
              <a:t>구로고</a:t>
            </a:r>
            <a:r>
              <a:rPr lang="en-US" altLang="ko-KR" sz="1100" dirty="0" smtClean="0"/>
              <a:t>.</a:t>
            </a:r>
            <a:r>
              <a:rPr lang="ko-KR" altLang="en-US" sz="1100" dirty="0" smtClean="0"/>
              <a:t>등기소</a:t>
            </a:r>
            <a:r>
              <a:rPr lang="en-US" altLang="ko-KR" sz="1100" dirty="0" smtClean="0"/>
              <a:t>.</a:t>
            </a:r>
          </a:p>
          <a:p>
            <a:pPr algn="ctr"/>
            <a:r>
              <a:rPr lang="ko-KR" altLang="en-US" sz="1100" dirty="0" smtClean="0"/>
              <a:t>구로도서관 </a:t>
            </a:r>
            <a:r>
              <a:rPr lang="en-US" altLang="ko-KR" sz="1100" dirty="0" smtClean="0"/>
              <a:t>( 17598 )</a:t>
            </a:r>
            <a:endParaRPr lang="ko-KR" alt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622</TotalTime>
  <Words>32</Words>
  <Application>Microsoft Office PowerPoint</Application>
  <PresentationFormat>B4(ISO) 용지(250x353mm)</PresentationFormat>
  <Paragraphs>18</Paragraphs>
  <Slides>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4" baseType="lpstr">
      <vt:lpstr>Office 테마</vt:lpstr>
      <vt:lpstr>6613 우회노선도</vt:lpstr>
      <vt:lpstr>6411 우회 노선도</vt:lpstr>
      <vt:lpstr>5619 우회 노선도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김만제</dc:creator>
  <cp:lastModifiedBy>서울시</cp:lastModifiedBy>
  <cp:revision>62</cp:revision>
  <dcterms:created xsi:type="dcterms:W3CDTF">2013-12-06T01:32:27Z</dcterms:created>
  <dcterms:modified xsi:type="dcterms:W3CDTF">2014-06-10T01:48:23Z</dcterms:modified>
</cp:coreProperties>
</file>