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504" r:id="rId2"/>
    <p:sldId id="651" r:id="rId3"/>
    <p:sldId id="652" r:id="rId4"/>
    <p:sldId id="647" r:id="rId5"/>
  </p:sldIdLst>
  <p:sldSz cx="9144000" cy="6858000" type="screen4x3"/>
  <p:notesSz cx="6662738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3737"/>
    <a:srgbClr val="0000FF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 varScale="1">
        <p:scale>
          <a:sx n="82" d="100"/>
          <a:sy n="82" d="100"/>
        </p:scale>
        <p:origin x="-1469" y="-82"/>
      </p:cViewPr>
      <p:guideLst>
        <p:guide orient="horz" pos="799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68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774305" y="0"/>
            <a:ext cx="28868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37EA9-F110-48A3-9D57-4DB3F9881FF8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5"/>
            <a:ext cx="28868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774305" y="9428165"/>
            <a:ext cx="28868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5E590-D38E-49FA-8817-F989D429C6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774011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62B12-D75C-4EAE-9D27-1C6B79A98634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50900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66274" y="4715155"/>
            <a:ext cx="533019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774011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CC490-1C84-47E9-A99F-B8B1FEBFA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2842-7DAE-4DF9-8A6D-C5CF04A1E850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0" y="1268760"/>
            <a:ext cx="9144000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5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주 간 업 무 보 고</a:t>
            </a:r>
            <a:endParaRPr lang="en-US" altLang="ko-KR" sz="5400" spc="600" dirty="0" smtClean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algn="ctr">
              <a:lnSpc>
                <a:spcPct val="150000"/>
              </a:lnSpc>
            </a:pP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실적</a:t>
            </a: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(06.15~06.19)</a:t>
            </a:r>
          </a:p>
          <a:p>
            <a:pPr algn="ctr">
              <a:lnSpc>
                <a:spcPct val="150000"/>
              </a:lnSpc>
            </a:pP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계획</a:t>
            </a: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(06.22~06.26)</a:t>
            </a:r>
            <a:endParaRPr lang="ko-KR" altLang="en-US" sz="2400" spc="600" dirty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024821" y="5590981"/>
            <a:ext cx="31085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종 </a:t>
            </a:r>
            <a:r>
              <a:rPr kumimoji="0" lang="ko-KR" altLang="en-US" sz="3600" dirty="0" err="1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로</a:t>
            </a:r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 소 방 서</a:t>
            </a:r>
            <a:endParaRPr kumimoji="0" lang="en-US" altLang="ko-KR" sz="3600" dirty="0" smtClean="0">
              <a:solidFill>
                <a:srgbClr val="0308C5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9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숭인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83568" y="1268760"/>
            <a:ext cx="727280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1. 2015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상반기 지하시설물 관계인 현장 간담회 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584" y="1964447"/>
            <a:ext cx="80648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2015.06.17(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15:00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동대문지하쇼핑센터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펌프차량 승차대원</a:t>
            </a:r>
            <a:endParaRPr lang="ko-KR" altLang="en-US" sz="2000" dirty="0" smtClean="0"/>
          </a:p>
        </p:txBody>
      </p:sp>
      <p:pic>
        <p:nvPicPr>
          <p:cNvPr id="1026" name="Picture 2" descr="C:\Users\user\Desktop\20150615_1446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789040"/>
            <a:ext cx="2592288" cy="2196000"/>
          </a:xfrm>
          <a:prstGeom prst="rect">
            <a:avLst/>
          </a:prstGeom>
          <a:noFill/>
        </p:spPr>
      </p:pic>
      <p:pic>
        <p:nvPicPr>
          <p:cNvPr id="1028" name="Picture 4" descr="C:\Users\user\Desktop\11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3789040"/>
            <a:ext cx="2664296" cy="2219325"/>
          </a:xfrm>
          <a:prstGeom prst="rect">
            <a:avLst/>
          </a:prstGeom>
          <a:noFill/>
        </p:spPr>
      </p:pic>
      <p:pic>
        <p:nvPicPr>
          <p:cNvPr id="1029" name="Picture 5" descr="C:\Users\user\Desktop\111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3789040"/>
            <a:ext cx="2592288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숭인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83568" y="1268760"/>
            <a:ext cx="727280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2. 2015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정기 소방활동 자료조사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584" y="1964447"/>
            <a:ext cx="80648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2015.06.15 ~ 06.19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신안빌딩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숭인동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1414)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총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280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소방활동 정보카드 정비 및 소방활동정보 최신화</a:t>
            </a:r>
            <a:endParaRPr lang="ko-KR" alt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숭인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683568" y="4149080"/>
            <a:ext cx="590465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노유자시설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메르스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감염방지 대책 추진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5894" y="4725144"/>
            <a:ext cx="830810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2015.06.11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이후 시행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종로종합사회복지관 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: </a:t>
            </a:r>
            <a:r>
              <a:rPr lang="ko-KR" altLang="en-US" sz="2000" dirty="0" smtClean="0">
                <a:latin typeface="HY견고딕"/>
                <a:ea typeface="HY견고딕"/>
              </a:rPr>
              <a:t>실내 소독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err="1" smtClean="0">
                <a:latin typeface="HY견고딕"/>
                <a:ea typeface="HY견고딕"/>
              </a:rPr>
              <a:t>플루건</a:t>
            </a:r>
            <a:r>
              <a:rPr lang="ko-KR" altLang="en-US" sz="2000" dirty="0" smtClean="0">
                <a:latin typeface="HY견고딕"/>
                <a:ea typeface="HY견고딕"/>
              </a:rPr>
              <a:t> 활용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 및 체온 측정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자가진단표</a:t>
            </a:r>
            <a:r>
              <a:rPr lang="ko-KR" altLang="en-US" sz="2000" dirty="0" smtClean="0">
                <a:latin typeface="HY견고딕"/>
                <a:ea typeface="HY견고딕"/>
              </a:rPr>
              <a:t> 작성 등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683568" y="1460391"/>
            <a:ext cx="792088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2/4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분기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쪽방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등 화재취약 주거시설 민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관 합동훈련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827584" y="2132856"/>
            <a:ext cx="78488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2015.06.26(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창신동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쪽방촌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430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번지 일대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비상소화장치 및 소화기 사용법 등 초기대응능력 향상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펌프차량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지휘차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구조대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미분무차</a:t>
            </a:r>
            <a:endParaRPr lang="ko-KR" altLang="en-US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9399</TotalTime>
  <Words>205</Words>
  <Application>Microsoft Office PowerPoint</Application>
  <PresentationFormat>화면 슬라이드 쇼(4:3)</PresentationFormat>
  <Paragraphs>25</Paragraphs>
  <Slides>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슬라이드 1</vt:lpstr>
      <vt:lpstr>슬라이드 2</vt:lpstr>
      <vt:lpstr>슬라이드 3</vt:lpstr>
      <vt:lpstr>슬라이드 4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973</cp:revision>
  <dcterms:created xsi:type="dcterms:W3CDTF">2012-09-23T05:25:51Z</dcterms:created>
  <dcterms:modified xsi:type="dcterms:W3CDTF">2015-06-19T04:31:05Z</dcterms:modified>
</cp:coreProperties>
</file>