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642" r:id="rId2"/>
  </p:sldIdLst>
  <p:sldSz cx="9144000" cy="6858000" type="screen4x3"/>
  <p:notesSz cx="6858000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0000FF"/>
    <a:srgbClr val="FF3737"/>
    <a:srgbClr val="00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4660"/>
  </p:normalViewPr>
  <p:slideViewPr>
    <p:cSldViewPr>
      <p:cViewPr>
        <p:scale>
          <a:sx n="80" d="100"/>
          <a:sy n="80" d="100"/>
        </p:scale>
        <p:origin x="-2610" y="-720"/>
      </p:cViewPr>
      <p:guideLst>
        <p:guide orient="horz" pos="799"/>
        <p:guide pos="6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71479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917" y="0"/>
            <a:ext cx="2971479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37EA9-F110-48A3-9D57-4DB3F9881FF8}" type="datetimeFigureOut">
              <a:rPr lang="ko-KR" altLang="en-US" smtClean="0"/>
              <a:pPr/>
              <a:t>2014-11-20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428165"/>
            <a:ext cx="2971479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917" y="9428165"/>
            <a:ext cx="2971479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75E590-D38E-49FA-8817-F989D429C6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62B12-D75C-4EAE-9D27-1C6B79A98634}" type="datetimeFigureOut">
              <a:rPr lang="ko-KR" altLang="en-US" smtClean="0"/>
              <a:pPr/>
              <a:t>2014-11-20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1" y="4715155"/>
            <a:ext cx="548640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4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CC490-1C84-47E9-A99F-B8B1FEBFA6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2014-11-20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2014-11-20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2014-11-20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32842-7DAE-4DF9-8A6D-C5CF04A1E850}" type="datetimeFigureOut">
              <a:rPr lang="ko-KR" altLang="en-US" smtClean="0"/>
              <a:pPr/>
              <a:t>2014-11-20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-887" y="-27384"/>
            <a:ext cx="9144000" cy="6885384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5681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연건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실적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467544" y="1135861"/>
            <a:ext cx="5256584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전통시장 민관 합동 현지적응훈련</a:t>
            </a:r>
            <a:endParaRPr lang="ko-KR" alt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539552" y="1663667"/>
            <a:ext cx="8020074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11. 20.(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종로신진시장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펌프차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및 탑승요원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가상화점 주변 소화활동설비 점유훈련 실시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rgbClr val="0000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552" y="4433295"/>
            <a:ext cx="8020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11. 19.(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명륜동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류우홍건물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외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 원 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펌프차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및 탑승요원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공사장 내 위험요인 확인 및 관계자 소방안전교육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467544" y="3789040"/>
            <a:ext cx="5112568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건축공사장 관계자 현지적응훈련</a:t>
            </a:r>
            <a:endParaRPr lang="ko-KR" altLang="en-US" sz="2400" dirty="0"/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8468</TotalTime>
  <Words>95</Words>
  <Application>Microsoft Office PowerPoint</Application>
  <PresentationFormat>화면 슬라이드 쇼(4:3)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Company>XP SP3 FINAL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예방팀장</dc:creator>
  <cp:lastModifiedBy>user</cp:lastModifiedBy>
  <cp:revision>887</cp:revision>
  <dcterms:created xsi:type="dcterms:W3CDTF">2012-09-23T05:25:51Z</dcterms:created>
  <dcterms:modified xsi:type="dcterms:W3CDTF">2014-11-20T02:33:28Z</dcterms:modified>
</cp:coreProperties>
</file>