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5"/>
    <p:restoredTop sz="96115"/>
  </p:normalViewPr>
  <p:slideViewPr>
    <p:cSldViewPr snapToObjects="1">
      <p:cViewPr varScale="1">
        <p:scale>
          <a:sx n="104" d="100"/>
          <a:sy n="104" d="100"/>
        </p:scale>
        <p:origin x="-348" y="-90"/>
      </p:cViewPr>
      <p:guideLst>
        <p:guide orient="horz" pos="2157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화살표 연결선 11"/>
          <p:cNvCxnSpPr/>
          <p:nvPr/>
        </p:nvCxnSpPr>
        <p:spPr>
          <a:xfrm rot="10800000">
            <a:off x="4175950" y="3248977"/>
            <a:ext cx="576072" cy="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순서도: 처리 10"/>
          <p:cNvSpPr/>
          <p:nvPr/>
        </p:nvSpPr>
        <p:spPr>
          <a:xfrm>
            <a:off x="1699982" y="3721232"/>
            <a:ext cx="2475968" cy="944510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2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dirty="0"/>
          </a:p>
        </p:txBody>
      </p:sp>
      <p:pic>
        <p:nvPicPr>
          <p:cNvPr id="2" name="Picture 2" descr="C:\Users\마스터 PC\Desktop\구급차\IMG_20140909_1124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96690"/>
            <a:ext cx="7530517" cy="4518310"/>
          </a:xfrm>
          <a:prstGeom prst="rect">
            <a:avLst/>
          </a:prstGeom>
          <a:noFill/>
        </p:spPr>
      </p:pic>
      <p:sp>
        <p:nvSpPr>
          <p:cNvPr id="13" name="순서도: 처리 12"/>
          <p:cNvSpPr/>
          <p:nvPr/>
        </p:nvSpPr>
        <p:spPr>
          <a:xfrm>
            <a:off x="3203828" y="5715000"/>
            <a:ext cx="2376312" cy="702403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2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 smtClean="0"/>
              <a:t>점검한</a:t>
            </a:r>
            <a:r>
              <a:rPr lang="ko-KR" altLang="en-US" dirty="0" smtClean="0"/>
              <a:t>바 </a:t>
            </a:r>
            <a:r>
              <a:rPr lang="ko-KR" altLang="en-US" dirty="0" err="1" smtClean="0"/>
              <a:t>이상없음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</Words>
  <Application>Microsoft Office PowerPoint</Application>
  <PresentationFormat>화면 슬라이드 쇼(4:3)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한컴오피스</vt:lpstr>
      <vt:lpstr>슬라이드 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마스터 PC</cp:lastModifiedBy>
  <cp:revision>18</cp:revision>
  <dcterms:created xsi:type="dcterms:W3CDTF">2014-08-26T06:33:55Z</dcterms:created>
  <dcterms:modified xsi:type="dcterms:W3CDTF">2014-09-11T01:57:07Z</dcterms:modified>
</cp:coreProperties>
</file>