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229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E3531-2A60-4008-9909-174EA552CD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5D859-6BCE-4241-A45A-62C3F3C2D77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6E753-5BE9-4C33-B4A6-97072851211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FDAB9-9B6A-4479-BEE2-2BEF796082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CCB17-665C-4B98-83D1-3CED96DCAD8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3D38C-8427-4A97-8782-EA5246875E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9921-D5AA-4AE5-9A24-23D8513B84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D80CE-1528-4A6F-ABAD-09274423DE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ABB04-4EA7-4462-9A07-C54C02C75E4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30333-CA5B-4CC9-ABB9-F93DB83563E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EDFBC-1333-4F2F-8F30-6086BA5D19B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B478F6A-D540-4948-A22A-3CB2117BF7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 rot="944328">
            <a:off x="3627438" y="1279525"/>
            <a:ext cx="263525" cy="354013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800"/>
              <a:t>풋살</a:t>
            </a:r>
          </a:p>
          <a:p>
            <a:pPr algn="ctr"/>
            <a:r>
              <a:rPr lang="ko-KR" altLang="en-US" sz="800"/>
              <a:t>구장</a:t>
            </a:r>
          </a:p>
        </p:txBody>
      </p:sp>
      <p:pic>
        <p:nvPicPr>
          <p:cNvPr id="2051" name="Picture 4" descr="교평도면(최종)"/>
          <p:cNvPicPr>
            <a:picLocks noChangeAspect="1" noChangeArrowheads="1"/>
          </p:cNvPicPr>
          <p:nvPr/>
        </p:nvPicPr>
        <p:blipFill>
          <a:blip r:embed="rId2" cstate="print"/>
          <a:srcRect l="22739" t="11073" r="8965" b="16200"/>
          <a:stretch>
            <a:fillRect/>
          </a:stretch>
        </p:blipFill>
        <p:spPr bwMode="auto">
          <a:xfrm>
            <a:off x="188913" y="852488"/>
            <a:ext cx="4679950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11113"/>
            <a:ext cx="6858000" cy="70961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o-KR" altLang="en-US" sz="2800" smtClean="0">
                <a:solidFill>
                  <a:schemeClr val="bg1"/>
                </a:solidFill>
                <a:latin typeface="08서울남산체 EB" pitchFamily="18" charset="-127"/>
                <a:ea typeface="08서울남산체 EB" pitchFamily="18" charset="-127"/>
              </a:rPr>
              <a:t> 공공자전거 대여소 </a:t>
            </a:r>
            <a:r>
              <a:rPr lang="ko-KR" altLang="en-US" sz="2800" smtClean="0">
                <a:solidFill>
                  <a:schemeClr val="bg1"/>
                </a:solidFill>
                <a:latin typeface="08서울남산체 EB" pitchFamily="18" charset="-127"/>
                <a:ea typeface="08서울남산체 EB" pitchFamily="18" charset="-127"/>
              </a:rPr>
              <a:t>위치도면</a:t>
            </a:r>
            <a:endParaRPr lang="ko-KR" altLang="en-US" sz="2800" b="1" dirty="0">
              <a:solidFill>
                <a:schemeClr val="bg1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090" name="AutoShape 42"/>
          <p:cNvSpPr>
            <a:spLocks/>
          </p:cNvSpPr>
          <p:nvPr/>
        </p:nvSpPr>
        <p:spPr bwMode="auto">
          <a:xfrm>
            <a:off x="4711005" y="1936375"/>
            <a:ext cx="2025971" cy="691409"/>
          </a:xfrm>
          <a:prstGeom prst="borderCallout1">
            <a:avLst>
              <a:gd name="adj1" fmla="val 77056"/>
              <a:gd name="adj2" fmla="val 222"/>
              <a:gd name="adj3" fmla="val 77056"/>
              <a:gd name="adj4" fmla="val -4088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08서울남산체 EB" pitchFamily="18" charset="-127"/>
                <a:ea typeface="08서울남산체 EB" pitchFamily="18" charset="-127"/>
              </a:rPr>
              <a:t>Station </a:t>
            </a:r>
          </a:p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08서울남산체 EB" pitchFamily="18" charset="-127"/>
                <a:ea typeface="08서울남산체 EB" pitchFamily="18" charset="-127"/>
              </a:rPr>
              <a:t>(</a:t>
            </a:r>
            <a:r>
              <a:rPr lang="ko-KR" altLang="en-US" sz="1600" dirty="0">
                <a:solidFill>
                  <a:schemeClr val="tx1"/>
                </a:solidFill>
                <a:latin typeface="08서울남산체 EB" pitchFamily="18" charset="-127"/>
                <a:ea typeface="08서울남산체 EB" pitchFamily="18" charset="-127"/>
              </a:rPr>
              <a:t>지하철 </a:t>
            </a:r>
            <a:r>
              <a:rPr lang="en-US" altLang="ko-KR" sz="1600" dirty="0">
                <a:solidFill>
                  <a:schemeClr val="tx1"/>
                </a:solidFill>
                <a:latin typeface="08서울남산체 EB" pitchFamily="18" charset="-127"/>
                <a:ea typeface="08서울남산체 EB" pitchFamily="18" charset="-127"/>
              </a:rPr>
              <a:t>3</a:t>
            </a:r>
            <a:r>
              <a:rPr lang="ko-KR" altLang="en-US" sz="1600" dirty="0" err="1">
                <a:solidFill>
                  <a:schemeClr val="tx1"/>
                </a:solidFill>
                <a:latin typeface="08서울남산체 EB" pitchFamily="18" charset="-127"/>
                <a:ea typeface="08서울남산체 EB" pitchFamily="18" charset="-127"/>
              </a:rPr>
              <a:t>번출구</a:t>
            </a:r>
            <a:r>
              <a:rPr lang="en-US" altLang="ko-KR" sz="1600" dirty="0">
                <a:solidFill>
                  <a:schemeClr val="tx1"/>
                </a:solidFill>
                <a:latin typeface="08서울남산체 EB" pitchFamily="18" charset="-127"/>
                <a:ea typeface="08서울남산체 EB" pitchFamily="18" charset="-127"/>
              </a:rPr>
              <a:t>) 40</a:t>
            </a:r>
            <a:r>
              <a:rPr lang="ko-KR" altLang="en-US" sz="1600" dirty="0">
                <a:solidFill>
                  <a:schemeClr val="tx1"/>
                </a:solidFill>
                <a:latin typeface="08서울남산체 EB" pitchFamily="18" charset="-127"/>
                <a:ea typeface="08서울남산체 EB" pitchFamily="18" charset="-127"/>
              </a:rPr>
              <a:t>㎥</a:t>
            </a:r>
            <a:endParaRPr lang="en-US" altLang="ko-KR" sz="1600" dirty="0">
              <a:solidFill>
                <a:schemeClr val="tx1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2062" name="Rectangle 4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63" name="Rectangle 49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cxnSp>
        <p:nvCxnSpPr>
          <p:cNvPr id="26" name="Shape 25"/>
          <p:cNvCxnSpPr>
            <a:stCxn id="2065" idx="7"/>
          </p:cNvCxnSpPr>
          <p:nvPr/>
        </p:nvCxnSpPr>
        <p:spPr>
          <a:xfrm rot="5400000" flipH="1" flipV="1">
            <a:off x="4289426" y="1952625"/>
            <a:ext cx="165100" cy="739775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65" name="Oval 26"/>
          <p:cNvSpPr>
            <a:spLocks noChangeArrowheads="1"/>
          </p:cNvSpPr>
          <p:nvPr/>
        </p:nvSpPr>
        <p:spPr bwMode="auto">
          <a:xfrm>
            <a:off x="3789363" y="2365375"/>
            <a:ext cx="249237" cy="266700"/>
          </a:xfrm>
          <a:prstGeom prst="ellipse">
            <a:avLst/>
          </a:prstGeom>
          <a:solidFill>
            <a:srgbClr val="FF0000"/>
          </a:solidFill>
          <a:ln w="635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14</Words>
  <Application>Microsoft Office PowerPoint</Application>
  <PresentationFormat>화면 슬라이드 쇼(4:3)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기본 디자인</vt:lpstr>
      <vt:lpstr>슬라이드 1</vt:lpstr>
    </vt:vector>
  </TitlesOfParts>
  <Company>Customer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Preferred Customer</dc:creator>
  <cp:lastModifiedBy>user</cp:lastModifiedBy>
  <cp:revision>66</cp:revision>
  <dcterms:created xsi:type="dcterms:W3CDTF">2008-06-11T08:20:57Z</dcterms:created>
  <dcterms:modified xsi:type="dcterms:W3CDTF">2018-12-17T03:26:17Z</dcterms:modified>
</cp:coreProperties>
</file>