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jpeg" ContentType="image/jpe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674" r:id="rId4"/>
  </p:sldMasterIdLst>
  <p:sldIdLst>
    <p:sldId id="257" r:id="rId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howOutlineIcons="0">
    <p:restoredLeft sz="12243"/>
    <p:restoredTop sz="96040"/>
  </p:normalViewPr>
  <p:slideViewPr>
    <p:cSldViewPr snapToObjects="1">
      <p:cViewPr varScale="1">
        <p:scale>
          <a:sx n="100" d="100"/>
          <a:sy n="100" d="100"/>
        </p:scale>
        <p:origin x="0" y="0"/>
      </p:cViewPr>
      <p:guideLst>
        <p:guide orient="horz" pos="2159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7216" cy="73737216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2" Type="http://schemas.openxmlformats.org/officeDocument/2006/relationships/presProps" Target="presProps.xml"  /><Relationship Id="rId3" Type="http://schemas.openxmlformats.org/officeDocument/2006/relationships/viewProps" Target="viewProps.xml"  /><Relationship Id="rId4" Type="http://schemas.openxmlformats.org/officeDocument/2006/relationships/slideMaster" Target="slideMasters/slideMaster1.xml"  /><Relationship Id="rId5" Type="http://schemas.openxmlformats.org/officeDocument/2006/relationships/theme" Target="theme/theme1.xml"  /><Relationship Id="rId6" Type="http://schemas.openxmlformats.org/officeDocument/2006/relationships/tableStyles" Target="tableStyles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40A130E-E3B8-4EBE-931F-81B26B8448AA}" type="datetime1">
              <a:rPr lang="ko-KR" altLang="en-US"/>
              <a:pPr lvl="0">
                <a:defRPr lang="ko-KR" altLang="en-US"/>
              </a:pPr>
              <a:t>2014-09-16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953836A-82A3-4C8B-9D31-CD724F3673ED}" type="datetime1">
              <a:rPr lang="ko-KR" altLang="en-US"/>
              <a:pPr lvl="0">
                <a:defRPr lang="ko-KR" altLang="en-US"/>
              </a:pPr>
              <a:t>2014-09-16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2EBAF6-36D0-4DD8-B695-D4C1B37E35D6}" type="datetime1">
              <a:rPr lang="ko-KR" altLang="en-US"/>
              <a:pPr lvl="0">
                <a:defRPr lang="ko-KR" altLang="en-US"/>
              </a:pPr>
              <a:t>2014-09-16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0728D28-603B-4EFC-80F8-17E5E9107035}" type="datetime1">
              <a:rPr lang="ko-KR" altLang="en-US"/>
              <a:pPr lvl="0">
                <a:defRPr lang="ko-KR" altLang="en-US"/>
              </a:pPr>
              <a:t>2014-09-16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27A1F4E-0809-4239-8034-C38E431DAF92}" type="datetime1">
              <a:rPr lang="ko-KR" altLang="en-US"/>
              <a:pPr lvl="0">
                <a:defRPr lang="ko-KR" altLang="en-US"/>
              </a:pPr>
              <a:t>2014-09-16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E0DA496-7307-4E8B-88DE-CB97B48BAB6F}" type="datetime1">
              <a:rPr lang="ko-KR" altLang="en-US"/>
              <a:pPr lvl="0">
                <a:defRPr lang="ko-KR" altLang="en-US"/>
              </a:pPr>
              <a:t>2014-09-16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028" y="1643063"/>
            <a:ext cx="8229600" cy="4525200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8721E90-850C-410B-8B89-8394F580CFDA}" type="datetime1">
              <a:rPr lang="ko-KR" altLang="en-US"/>
              <a:pPr lvl="0">
                <a:defRPr lang="ko-KR" altLang="en-US"/>
              </a:pPr>
              <a:t>2014-09-16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028" y="398422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7028" y="398422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2014-09-16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2014-09-16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2130425"/>
            <a:ext cx="9144000" cy="1470025"/>
          </a:xfrm>
        </p:spPr>
        <p:txBody>
          <a:bodyPr>
            <a:normAutofit lnSpcReduction="0"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A348888-F454-4AD2-BA62-3AF29D9807C0}" type="datetime1">
              <a:rPr lang="ko-KR" altLang="en-US"/>
              <a:pPr lvl="0">
                <a:defRPr lang="ko-KR" altLang="en-US"/>
              </a:pPr>
              <a:t>2014-09-16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143108" y="2214563"/>
            <a:ext cx="4857767" cy="3214687"/>
          </a:xfrm>
        </p:spPr>
        <p:txBody>
          <a:bodyPr>
            <a:normAutofit lnSpcReduction="0"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둘째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셋째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넷째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6FEC12-A4C9-4837-AF94-AD867782C04C}" type="datetime1">
              <a:rPr lang="ko-KR" altLang="en-US"/>
              <a:pPr lvl="0">
                <a:defRPr lang="ko-KR" altLang="en-US"/>
              </a:pPr>
              <a:t>2014-09-16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7F84A3-4F29-4053-ACFD-1BAF2D3F140C}" type="datetime1">
              <a:rPr lang="ko-KR" altLang="en-US"/>
              <a:pPr lvl="0">
                <a:defRPr lang="ko-KR" altLang="en-US"/>
              </a:pPr>
              <a:t>2014-09-16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13" Type="http://schemas.openxmlformats.org/officeDocument/2006/relationships/slideLayout" Target="../slideLayouts/slideLayout12.xml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한컴오피스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D422D86A-5F52-4165-8473-F1B836277586}" type="datetime1">
              <a:rPr lang="ko-KR" altLang="en-US"/>
              <a:pPr lvl="0">
                <a:defRPr lang="ko-KR" altLang="en-US"/>
              </a:pPr>
              <a:t>2014-09-16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Relationship Id="rId4" Type="http://schemas.openxmlformats.org/officeDocument/2006/relationships/image" Target="../media/image3.jpeg"  /><Relationship Id="rId5" Type="http://schemas.openxmlformats.org/officeDocument/2006/relationships/image" Target="../media/image4.jpe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/>
          </p:cNvSpPr>
          <p:nvPr>
            <p:ph type="ctrTitle" idx="0"/>
          </p:nvPr>
        </p:nvSpPr>
        <p:spPr>
          <a:xfrm>
            <a:off x="685800" y="188595"/>
            <a:ext cx="7772400" cy="576072"/>
          </a:xfrm>
        </p:spPr>
        <p:txBody>
          <a:bodyPr/>
          <a:lstStyle/>
          <a:p>
            <a:pPr>
              <a:defRPr lang="ko-KR" altLang="en-US"/>
            </a:pPr>
            <a:r>
              <a:rPr lang="ko-KR" altLang="en-US" sz="2400"/>
              <a:t>송파6-4호 구급차 블랙박스 수리 사진</a:t>
            </a:r>
            <a:endParaRPr lang="ko-KR" altLang="en-US" sz="240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75566" y="908685"/>
            <a:ext cx="3565809" cy="2675722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5034254" y="1015943"/>
            <a:ext cx="3642259" cy="2724868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575566" y="3996186"/>
            <a:ext cx="3565809" cy="2673218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5072479" y="3996186"/>
            <a:ext cx="3565809" cy="267321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5</ep:Words>
  <ep:PresentationFormat>화면 슬라이드 쇼(4:3)</ep:PresentationFormat>
  <ep:Paragraphs>1</ep:Paragraphs>
  <ep:Slides>1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ep:HeadingPairs>
  <ep:TitlesOfParts>
    <vt:vector size="2" baseType="lpstr">
      <vt:lpstr>한컴오피스</vt:lpstr>
      <vt:lpstr>송파6-4호 구급차 블랙박스 수리 사진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terms:created xsi:type="dcterms:W3CDTF">2014-09-15T22:53:45.343</dcterms:created>
  <dc:creator>user</dc:creator>
  <dc:description/>
  <cp:keywords/>
  <cp:lastModifiedBy>user</cp:lastModifiedBy>
  <dcterms:modified xsi:type="dcterms:W3CDTF">2014-09-15T23:01:51.875</dcterms:modified>
  <cp:revision>2</cp:revision>
  <dc:subject/>
  <dc:title>송파6-4호 구급차 블랙박스 수리 사진</dc:title>
</cp:coreProperties>
</file>