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5"/>
  </p:notesMasterIdLst>
  <p:handoutMasterIdLst>
    <p:handoutMasterId r:id="rId6"/>
  </p:handoutMasterIdLst>
  <p:sldIdLst>
    <p:sldId id="257" r:id="rId2"/>
    <p:sldId id="258" r:id="rId3"/>
    <p:sldId id="259" r:id="rId4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/>
    <p:restoredTop sz="95113"/>
  </p:normalViewPr>
  <p:slideViewPr>
    <p:cSldViewPr>
      <p:cViewPr>
        <p:scale>
          <a:sx n="80" d="100"/>
          <a:sy n="80" d="100"/>
        </p:scale>
        <p:origin x="-2562" y="-732"/>
      </p:cViewPr>
      <p:guideLst>
        <p:guide orient="horz" pos="2157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341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744" y="0"/>
            <a:ext cx="2945341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1D37EA9-F110-48A3-9D57-4DB3F9881FF8}" type="datetimeFigureOut">
              <a:rPr lang="ko-KR" altLang="en-US"/>
              <a:pPr lvl="0">
                <a:defRPr lang="ko-KR" altLang="en-US"/>
              </a:pPr>
              <a:t>2014-07-31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744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E75E590-D38E-49FA-8817-F989D429C6B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86362B12-D75C-4EAE-9D27-1C6B79A98634}" type="datetimeFigureOut">
              <a:rPr lang="ko-KR" altLang="en-US"/>
              <a:pPr lvl="0">
                <a:defRPr lang="ko-KR" altLang="en-US"/>
              </a:pPr>
              <a:t>2014-07-31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2014-07-31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" descr="1-0.png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0" y="0"/>
            <a:ext cx="9144000" cy="6848764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>
          <a:xfrm>
            <a:off x="0" y="1268760"/>
            <a:ext cx="9144000" cy="187258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5400" spc="599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월 간 업 무 계 획 보 고</a:t>
            </a:r>
          </a:p>
          <a:p>
            <a:pPr algn="ctr">
              <a:lnSpc>
                <a:spcPct val="150000"/>
              </a:lnSpc>
              <a:defRPr lang="ko-KR" altLang="en-US"/>
            </a:pP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- </a:t>
            </a:r>
            <a:r>
              <a:rPr lang="ko-KR" altLang="en-US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계획</a:t>
            </a: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(0</a:t>
            </a:r>
            <a:r>
              <a:rPr lang="ko-KR" altLang="en-US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8</a:t>
            </a: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.01.∼0</a:t>
            </a:r>
            <a:r>
              <a:rPr lang="ko-KR" altLang="en-US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8</a:t>
            </a:r>
            <a:r>
              <a:rPr lang="en-US" altLang="ko-KR" sz="2400" spc="605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.31)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3032760" y="5590981"/>
            <a:ext cx="3078480" cy="63646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ko-KR" altLang="en-US" sz="3600">
                <a:solidFill>
                  <a:srgbClr val="0308C5"/>
                </a:solidFill>
                <a:latin typeface="HY동녘B"/>
                <a:ea typeface="HY동녘B"/>
              </a:rPr>
              <a:t>종 로 소 방 서</a:t>
            </a:r>
            <a:endParaRPr lang="en-US" altLang="ko-KR" sz="3600">
              <a:solidFill>
                <a:srgbClr val="0308C5"/>
              </a:solidFill>
              <a:latin typeface="HY동녘B"/>
              <a:ea typeface="HY동녘B"/>
            </a:endParaRPr>
          </a:p>
        </p:txBody>
      </p:sp>
      <p:pic>
        <p:nvPicPr>
          <p:cNvPr id="21" name="Picture 14" descr="EMB000004941aef"/>
          <p:cNvPicPr>
            <a:picLocks noChangeAspect="1" noChangeArrowheads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3944060" y="3861048"/>
            <a:ext cx="1257540" cy="1257499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 advTm="19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69344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85">
                <a:solidFill>
                  <a:srgbClr val="FFFF00"/>
                </a:solidFill>
              </a:rPr>
              <a:t>   세종로</a:t>
            </a:r>
            <a:r>
              <a:rPr lang="en-US" altLang="ko-KR" sz="4000" b="1" spc="85">
                <a:solidFill>
                  <a:srgbClr val="FFFF00"/>
                </a:solidFill>
              </a:rPr>
              <a:t>119</a:t>
            </a:r>
            <a:r>
              <a:rPr lang="ko-KR" altLang="en-US" sz="4000" b="1" spc="85">
                <a:solidFill>
                  <a:srgbClr val="FFFF00"/>
                </a:solidFill>
              </a:rPr>
              <a:t>안전센터 계획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713776" y="1484784"/>
            <a:ext cx="623448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1. </a:t>
            </a:r>
            <a:r>
              <a:rPr lang="ko-KR" altLang="en-US" sz="2400" b="1" dirty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교황 방한 대비 안전관리 지도 점검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2406" y="2017130"/>
            <a:ext cx="8020074" cy="1914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가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일 시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8.15</a:t>
            </a:r>
            <a:r>
              <a:rPr lang="en-US" altLang="ko-KR" sz="2000">
                <a:latin typeface="HY견고딕"/>
                <a:ea typeface="HY견고딕"/>
              </a:rPr>
              <a:t>(</a:t>
            </a:r>
            <a:r>
              <a:rPr lang="ko-KR" altLang="en-US" sz="2000">
                <a:latin typeface="HY견고딕"/>
                <a:ea typeface="HY견고딕"/>
              </a:rPr>
              <a:t>금</a:t>
            </a:r>
            <a:r>
              <a:rPr lang="en-US" altLang="ko-KR" sz="2000">
                <a:latin typeface="HY견고딕"/>
                <a:ea typeface="HY견고딕"/>
              </a:rPr>
              <a:t>) 09:</a:t>
            </a:r>
            <a:r>
              <a:rPr lang="ko-KR" altLang="en-US" sz="2000">
                <a:latin typeface="HY견고딕"/>
                <a:ea typeface="HY견고딕"/>
              </a:rPr>
              <a:t>0</a:t>
            </a:r>
            <a:r>
              <a:rPr lang="en-US" altLang="ko-KR" sz="2000">
                <a:latin typeface="HY견고딕"/>
                <a:ea typeface="HY견고딕"/>
              </a:rPr>
              <a:t>0~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나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대 상 : 케이티 청진동사옥 등 관내 대형 공사현장 4개소</a:t>
            </a:r>
            <a:endParaRPr lang="en-US" altLang="ko-KR" sz="200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다. 동 원 </a:t>
            </a:r>
            <a:r>
              <a:rPr lang="en-US" altLang="ko-KR" sz="2000">
                <a:latin typeface="HY견고딕"/>
                <a:ea typeface="HY견고딕"/>
              </a:rPr>
              <a:t>:</a:t>
            </a:r>
            <a:r>
              <a:rPr lang="ko-KR" altLang="en-US" sz="2000">
                <a:latin typeface="HY견고딕"/>
                <a:ea typeface="HY견고딕"/>
              </a:rPr>
              <a:t> 미분무가스차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>
                <a:latin typeface="HY견고딕"/>
                <a:ea typeface="HY견고딕"/>
              </a:rPr>
              <a:t>라</a:t>
            </a:r>
            <a:r>
              <a:rPr lang="en-US" altLang="ko-KR" sz="2000">
                <a:latin typeface="HY견고딕"/>
                <a:ea typeface="HY견고딕"/>
              </a:rPr>
              <a:t>. </a:t>
            </a:r>
            <a:r>
              <a:rPr lang="ko-KR" altLang="en-US" sz="2000">
                <a:latin typeface="HY견고딕"/>
                <a:ea typeface="HY견고딕"/>
              </a:rPr>
              <a:t>내 용 </a:t>
            </a:r>
            <a:r>
              <a:rPr lang="en-US" altLang="ko-KR" sz="2000">
                <a:latin typeface="HY견고딕"/>
                <a:ea typeface="HY견고딕"/>
              </a:rPr>
              <a:t>: </a:t>
            </a:r>
            <a:r>
              <a:rPr lang="ko-KR" altLang="en-US" sz="2000">
                <a:latin typeface="HY견고딕"/>
                <a:ea typeface="HY견고딕"/>
              </a:rPr>
              <a:t>공사장 화재 취약요인 점검 및 지도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755576" y="4077072"/>
            <a:ext cx="820891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2. 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경복궁 여름 야간 특별개방에 따른 오토바이 </a:t>
            </a:r>
            <a:r>
              <a:rPr lang="ko-KR" altLang="en-US" sz="2400" b="1" dirty="0" err="1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구급대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순찰  </a:t>
            </a:r>
            <a:endParaRPr lang="ko-KR" altLang="en-US" sz="2400" b="1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026" name="TextBox 13"/>
          <p:cNvSpPr txBox="1"/>
          <p:nvPr/>
        </p:nvSpPr>
        <p:spPr>
          <a:xfrm>
            <a:off x="944412" y="4581128"/>
            <a:ext cx="8020076" cy="1913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기 간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en-US" altLang="ko-KR" sz="2000" dirty="0" smtClean="0">
                <a:latin typeface="HY견고딕"/>
                <a:ea typeface="HY견고딕"/>
              </a:rPr>
              <a:t>7.30(</a:t>
            </a:r>
            <a:r>
              <a:rPr lang="ko-KR" altLang="en-US" sz="2000" dirty="0" smtClean="0">
                <a:latin typeface="HY견고딕"/>
                <a:ea typeface="HY견고딕"/>
              </a:rPr>
              <a:t>목</a:t>
            </a:r>
            <a:r>
              <a:rPr lang="en-US" altLang="ko-KR" sz="2000" dirty="0" smtClean="0">
                <a:latin typeface="HY견고딕"/>
                <a:ea typeface="HY견고딕"/>
              </a:rPr>
              <a:t>) ~ 8.11(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 19:00 ~22:00 12</a:t>
            </a:r>
            <a:r>
              <a:rPr lang="ko-KR" altLang="en-US" sz="2000" dirty="0" smtClean="0">
                <a:latin typeface="HY견고딕"/>
                <a:ea typeface="HY견고딕"/>
              </a:rPr>
              <a:t>일간</a:t>
            </a:r>
            <a:endParaRPr lang="en-US" altLang="ko-KR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광화문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err="1" smtClean="0">
                <a:latin typeface="HY견고딕"/>
                <a:ea typeface="HY견고딕"/>
              </a:rPr>
              <a:t>흥례문</a:t>
            </a:r>
            <a:r>
              <a:rPr lang="en-US" altLang="ko-KR" sz="2000" dirty="0" smtClean="0">
                <a:latin typeface="HY견고딕"/>
                <a:ea typeface="HY견고딕"/>
              </a:rPr>
              <a:t>,</a:t>
            </a:r>
            <a:r>
              <a:rPr lang="ko-KR" altLang="en-US" sz="2000" dirty="0" smtClean="0">
                <a:latin typeface="HY견고딕"/>
                <a:ea typeface="HY견고딕"/>
              </a:rPr>
              <a:t> 근정전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경회루 권역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다. 동 원 : </a:t>
            </a:r>
            <a:r>
              <a:rPr lang="ko-KR" altLang="en-US" sz="2000" dirty="0" smtClean="0">
                <a:latin typeface="HY견고딕"/>
                <a:ea typeface="HY견고딕"/>
              </a:rPr>
              <a:t>오토바이 </a:t>
            </a:r>
            <a:r>
              <a:rPr lang="ko-KR" altLang="en-US" sz="2000" dirty="0" err="1" smtClean="0">
                <a:latin typeface="HY견고딕"/>
                <a:ea typeface="HY견고딕"/>
              </a:rPr>
              <a:t>구급대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라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방 법 </a:t>
            </a:r>
            <a:r>
              <a:rPr lang="en-US" altLang="ko-KR" sz="2000" dirty="0">
                <a:latin typeface="HY견고딕"/>
                <a:ea typeface="HY견고딕"/>
              </a:rPr>
              <a:t>:</a:t>
            </a:r>
            <a:r>
              <a:rPr lang="ko-KR" altLang="en-US" sz="2000" dirty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2</a:t>
            </a:r>
            <a:r>
              <a:rPr lang="ko-KR" altLang="en-US" sz="2000" dirty="0" smtClean="0">
                <a:latin typeface="HY견고딕"/>
                <a:ea typeface="HY견고딕"/>
              </a:rPr>
              <a:t>시간 간격 순찰</a:t>
            </a:r>
            <a:endParaRPr lang="ko-KR" altLang="en-US" sz="2000" dirty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69344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85">
                <a:solidFill>
                  <a:srgbClr val="FFFF00"/>
                </a:solidFill>
              </a:rPr>
              <a:t>   세종로</a:t>
            </a:r>
            <a:r>
              <a:rPr lang="en-US" altLang="ko-KR" sz="4000" b="1" spc="85">
                <a:solidFill>
                  <a:srgbClr val="FFFF00"/>
                </a:solidFill>
              </a:rPr>
              <a:t>119</a:t>
            </a:r>
            <a:r>
              <a:rPr lang="ko-KR" altLang="en-US" sz="4000" b="1" spc="85">
                <a:solidFill>
                  <a:srgbClr val="FFFF00"/>
                </a:solidFill>
              </a:rPr>
              <a:t>안전센터 계획</a:t>
            </a:r>
            <a:endParaRPr lang="en-US" altLang="ko-KR" sz="4000" b="1" spc="85">
              <a:solidFill>
                <a:srgbClr val="FFFF00"/>
              </a:solidFill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611560" y="4081062"/>
            <a:ext cx="799288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ko-KR" altLang="en-US" sz="2400" b="1" dirty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4</a:t>
            </a:r>
            <a:r>
              <a:rPr lang="en-US" altLang="ko-KR" sz="2400" b="1" dirty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. 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기초소방시설</a:t>
            </a: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(</a:t>
            </a:r>
            <a:r>
              <a:rPr lang="ko-KR" altLang="en-US" sz="2400" b="1" dirty="0" err="1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단독경보형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감지기</a:t>
            </a: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) 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검수 및 소화기 배부 </a:t>
            </a:r>
            <a:endParaRPr lang="ko-KR" altLang="en-US" sz="2400" b="1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5576" y="4677406"/>
            <a:ext cx="80200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기 간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en-US" altLang="ko-KR" sz="2000" dirty="0" smtClean="0">
                <a:latin typeface="HY견고딕"/>
                <a:ea typeface="HY견고딕"/>
              </a:rPr>
              <a:t>7.30(</a:t>
            </a:r>
            <a:r>
              <a:rPr lang="ko-KR" altLang="en-US" sz="2000" dirty="0" smtClean="0">
                <a:latin typeface="HY견고딕"/>
                <a:ea typeface="HY견고딕"/>
              </a:rPr>
              <a:t>수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>
                <a:latin typeface="HY견고딕"/>
                <a:ea typeface="HY견고딕"/>
              </a:rPr>
              <a:t>~</a:t>
            </a:r>
            <a:r>
              <a:rPr lang="ko-KR" altLang="en-US" sz="2000" dirty="0">
                <a:latin typeface="HY견고딕"/>
                <a:ea typeface="HY견고딕"/>
              </a:rPr>
              <a:t> 8</a:t>
            </a:r>
            <a:r>
              <a:rPr lang="en-US" altLang="ko-KR" sz="2000" dirty="0" smtClean="0">
                <a:latin typeface="HY견고딕"/>
                <a:ea typeface="HY견고딕"/>
              </a:rPr>
              <a:t>.5(</a:t>
            </a:r>
            <a:r>
              <a:rPr lang="ko-KR" altLang="en-US" sz="2000" dirty="0" smtClean="0">
                <a:latin typeface="HY견고딕"/>
                <a:ea typeface="HY견고딕"/>
              </a:rPr>
              <a:t>화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en-US" altLang="ko-KR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감지기 검수</a:t>
            </a:r>
            <a:r>
              <a:rPr lang="en-US" altLang="ko-KR" sz="2000" dirty="0" smtClean="0">
                <a:latin typeface="HY견고딕"/>
                <a:ea typeface="HY견고딕"/>
              </a:rPr>
              <a:t>(72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r>
              <a:rPr lang="en-US" altLang="ko-KR" sz="2000" dirty="0" smtClean="0">
                <a:latin typeface="HY견고딕"/>
                <a:ea typeface="HY견고딕"/>
              </a:rPr>
              <a:t>), </a:t>
            </a:r>
            <a:r>
              <a:rPr lang="ko-KR" altLang="en-US" sz="2000" dirty="0" smtClean="0">
                <a:latin typeface="HY견고딕"/>
                <a:ea typeface="HY견고딕"/>
              </a:rPr>
              <a:t>소화기배부</a:t>
            </a:r>
            <a:r>
              <a:rPr lang="en-US" altLang="ko-KR" sz="2000" dirty="0" smtClean="0">
                <a:latin typeface="HY견고딕"/>
                <a:ea typeface="HY견고딕"/>
              </a:rPr>
              <a:t>(60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인 원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펌프차</a:t>
            </a:r>
            <a:r>
              <a:rPr lang="ko-KR" altLang="en-US" sz="2000" dirty="0" smtClean="0">
                <a:latin typeface="HY견고딕"/>
                <a:ea typeface="HY견고딕"/>
              </a:rPr>
              <a:t> 및 대원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라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방 법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감지기 부착상태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배터리 연결상태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정상작동 여부 </a:t>
            </a:r>
            <a:r>
              <a:rPr lang="ko-KR" altLang="en-US" sz="2000" dirty="0" err="1" smtClean="0">
                <a:latin typeface="HY견고딕"/>
                <a:ea typeface="HY견고딕"/>
              </a:rPr>
              <a:t>확인등</a:t>
            </a:r>
            <a:endParaRPr lang="ko-KR" altLang="en-US" sz="2000" dirty="0">
              <a:latin typeface="HY견고딕"/>
              <a:ea typeface="HY견고딕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611560" y="1412776"/>
            <a:ext cx="619268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3. </a:t>
            </a:r>
            <a:r>
              <a:rPr lang="ko-KR" altLang="en-US" sz="2400" b="1" dirty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비상구 불시 특별단속(2차)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5576" y="1916832"/>
            <a:ext cx="8020074" cy="1919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기 간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>
                <a:latin typeface="HY견고딕"/>
                <a:ea typeface="HY견고딕"/>
              </a:rPr>
              <a:t>8</a:t>
            </a:r>
            <a:r>
              <a:rPr lang="en-US" altLang="ko-KR" sz="2000" dirty="0">
                <a:latin typeface="HY견고딕"/>
                <a:ea typeface="HY견고딕"/>
              </a:rPr>
              <a:t>.</a:t>
            </a:r>
            <a:r>
              <a:rPr lang="ko-KR" altLang="en-US" sz="2000" dirty="0">
                <a:latin typeface="HY견고딕"/>
                <a:ea typeface="HY견고딕"/>
              </a:rPr>
              <a:t>1(금) </a:t>
            </a:r>
            <a:r>
              <a:rPr lang="en-US" altLang="ko-KR" sz="2000" dirty="0">
                <a:latin typeface="HY견고딕"/>
                <a:ea typeface="HY견고딕"/>
              </a:rPr>
              <a:t>~</a:t>
            </a:r>
            <a:r>
              <a:rPr lang="ko-KR" altLang="en-US" sz="2000" dirty="0">
                <a:latin typeface="HY견고딕"/>
                <a:ea typeface="HY견고딕"/>
              </a:rPr>
              <a:t> 8</a:t>
            </a:r>
            <a:r>
              <a:rPr lang="en-US" altLang="ko-KR" sz="2000" dirty="0">
                <a:latin typeface="HY견고딕"/>
                <a:ea typeface="HY견고딕"/>
              </a:rPr>
              <a:t>.</a:t>
            </a:r>
            <a:r>
              <a:rPr lang="ko-KR" altLang="en-US" sz="2000" dirty="0">
                <a:latin typeface="HY견고딕"/>
                <a:ea typeface="HY견고딕"/>
              </a:rPr>
              <a:t>31(일)</a:t>
            </a:r>
            <a:r>
              <a:rPr lang="en-US" altLang="ko-KR" sz="2000" dirty="0">
                <a:latin typeface="HY견고딕"/>
                <a:ea typeface="HY견고딕"/>
              </a:rPr>
              <a:t>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나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대 상 </a:t>
            </a:r>
            <a:r>
              <a:rPr lang="en-US" altLang="ko-KR" sz="2000" dirty="0">
                <a:latin typeface="HY견고딕"/>
                <a:ea typeface="HY견고딕"/>
              </a:rPr>
              <a:t>:</a:t>
            </a:r>
            <a:r>
              <a:rPr lang="ko-KR" altLang="en-US" sz="2000" dirty="0">
                <a:latin typeface="HY견고딕"/>
                <a:ea typeface="HY견고딕"/>
              </a:rPr>
              <a:t> 15개소(도시철도5,박물관6,미술관1,단란주점3)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다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>
                <a:latin typeface="HY견고딕"/>
                <a:ea typeface="HY견고딕"/>
              </a:rPr>
              <a:t>인 원 : 소방특별조사 요원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라. 방 법 </a:t>
            </a:r>
            <a:r>
              <a:rPr lang="en-US" altLang="ko-KR" sz="2000" dirty="0">
                <a:latin typeface="HY견고딕"/>
                <a:ea typeface="HY견고딕"/>
              </a:rPr>
              <a:t>: </a:t>
            </a:r>
            <a:r>
              <a:rPr lang="ko-KR" altLang="en-US" sz="2000" dirty="0">
                <a:latin typeface="HY견고딕"/>
                <a:ea typeface="HY견고딕"/>
              </a:rPr>
              <a:t>대상 특성에 따라 주,야간 불시 단속</a:t>
            </a:r>
          </a:p>
        </p:txBody>
      </p:sp>
    </p:spTree>
  </p:cSld>
  <p:clrMapOvr>
    <a:masterClrMapping/>
  </p:clrMapOvr>
  <p:transition advTm="176859"/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277</Words>
  <Application>Microsoft Office PowerPoint</Application>
  <PresentationFormat>화면 슬라이드 쇼(4:3)</PresentationFormat>
  <Paragraphs>27</Paragraphs>
  <Slides>3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슬라이드 1</vt:lpstr>
      <vt:lpstr>슬라이드 2</vt:lpstr>
      <vt:lpstr>슬라이드 3</vt:lpstr>
    </vt:vector>
  </TitlesOfParts>
  <Manager/>
  <Company>XP SP3 FINAL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subject/>
  <dc:creator>예방팀장</dc:creator>
  <cp:keywords/>
  <dc:description/>
  <cp:lastModifiedBy>서무</cp:lastModifiedBy>
  <cp:revision>831</cp:revision>
  <dcterms:created xsi:type="dcterms:W3CDTF">2012-09-23T05:25:51Z</dcterms:created>
  <dcterms:modified xsi:type="dcterms:W3CDTF">2014-07-31T03:10:33Z</dcterms:modified>
  <cp:category/>
</cp:coreProperties>
</file>