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handoutMasterIdLst>
    <p:handoutMasterId r:id="rId6"/>
  </p:handoutMasterIdLst>
  <p:sldIdLst>
    <p:sldId id="262" r:id="rId2"/>
    <p:sldId id="260" r:id="rId3"/>
    <p:sldId id="257" r:id="rId4"/>
  </p:sldIdLst>
  <p:sldSz cx="9144000" cy="6858000" type="screen4x3"/>
  <p:notesSz cx="67818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/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777"/>
    <p:restoredTop sz="98023"/>
  </p:normalViewPr>
  <p:slideViewPr>
    <p:cSldViewPr>
      <p:cViewPr>
        <p:scale>
          <a:sx n="100" d="100"/>
          <a:sy n="100" d="100"/>
        </p:scale>
        <p:origin x="-1992" y="-318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8463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1751" y="0"/>
            <a:ext cx="2938463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38463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1751" y="9428164"/>
            <a:ext cx="2938463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8050" y="742950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실 적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실적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(04.07.∼04.11)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-1412776"/>
            <a:ext cx="9144000" cy="827077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50000"/>
              </a:schemeClr>
            </a:glow>
            <a:softEdge rad="63500"/>
          </a:effectLst>
        </p:spPr>
      </p:pic>
      <p:sp>
        <p:nvSpPr>
          <p:cNvPr id="8" name="직사각형 7"/>
          <p:cNvSpPr/>
          <p:nvPr/>
        </p:nvSpPr>
        <p:spPr>
          <a:xfrm>
            <a:off x="357158" y="285728"/>
            <a:ext cx="6735122" cy="6964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  <a:latin typeface="HY헤드라인M"/>
                <a:ea typeface="HY헤드라인M"/>
              </a:rPr>
              <a:t>세종로 </a:t>
            </a:r>
            <a:r>
              <a:rPr lang="en-US" altLang="ko-KR" sz="4000" b="1" spc="85" dirty="0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  <a:latin typeface="HY헤드라인M"/>
                <a:ea typeface="HY헤드라인M"/>
              </a:rPr>
              <a:t>안전센터 실적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85786" y="1704322"/>
            <a:ext cx="52864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상반기  문화재  훈련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4071942"/>
            <a:ext cx="7572428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endParaRPr lang="en-US" altLang="ko-KR" sz="2000">
              <a:latin typeface="HY견고딕"/>
              <a:ea typeface="HY견고딕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57224" y="4303437"/>
            <a:ext cx="538806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소방차량 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/>
                <a:ea typeface="HY울릉도M"/>
              </a:rPr>
              <a:t>통행곤란지역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 실태 파악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976" y="4874941"/>
            <a:ext cx="57800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가. </a:t>
            </a:r>
            <a:r>
              <a:rPr lang="ko-KR" altLang="en-US" sz="2000" dirty="0" smtClean="0">
                <a:latin typeface="HY견고딕"/>
                <a:ea typeface="HY견고딕"/>
              </a:rPr>
              <a:t>기 간 : </a:t>
            </a:r>
            <a:r>
              <a:rPr lang="en-US" altLang="ko-KR" sz="2000" dirty="0" smtClean="0">
                <a:latin typeface="HY견고딕"/>
                <a:ea typeface="HY견고딕"/>
              </a:rPr>
              <a:t>4.9(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)~4.11(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나. </a:t>
            </a:r>
            <a:r>
              <a:rPr lang="ko-KR" altLang="en-US" sz="2000" dirty="0" smtClean="0">
                <a:latin typeface="HY견고딕"/>
                <a:ea typeface="HY견고딕"/>
              </a:rPr>
              <a:t>대 상 : 북촌한옥마을 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구역 등 </a:t>
            </a:r>
            <a:r>
              <a:rPr lang="en-US" altLang="ko-KR" sz="2000" dirty="0" smtClean="0">
                <a:latin typeface="HY견고딕"/>
                <a:ea typeface="HY견고딕"/>
              </a:rPr>
              <a:t>5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소방차 진입곤란지역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차 실태 조사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142976" y="2275826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가. </a:t>
            </a:r>
            <a:r>
              <a:rPr lang="ko-KR" altLang="en-US" sz="2000" dirty="0" smtClean="0">
                <a:latin typeface="HY견고딕"/>
                <a:ea typeface="HY견고딕"/>
              </a:rPr>
              <a:t>기 간 : </a:t>
            </a:r>
            <a:r>
              <a:rPr lang="en-US" altLang="ko-KR" sz="2000" dirty="0" smtClean="0">
                <a:latin typeface="HY견고딕"/>
                <a:ea typeface="HY견고딕"/>
              </a:rPr>
              <a:t>4.8(</a:t>
            </a:r>
            <a:r>
              <a:rPr lang="ko-KR" altLang="en-US" sz="2000" dirty="0" smtClean="0">
                <a:latin typeface="HY견고딕"/>
                <a:ea typeface="HY견고딕"/>
              </a:rPr>
              <a:t>화) </a:t>
            </a:r>
            <a:r>
              <a:rPr lang="en-US" altLang="ko-KR" sz="2000" dirty="0" smtClean="0">
                <a:latin typeface="HY견고딕"/>
                <a:ea typeface="HY견고딕"/>
              </a:rPr>
              <a:t>~ 4.11(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나. </a:t>
            </a:r>
            <a:r>
              <a:rPr lang="ko-KR" altLang="en-US" sz="2000" dirty="0" smtClean="0">
                <a:latin typeface="HY견고딕"/>
                <a:ea typeface="HY견고딕"/>
              </a:rPr>
              <a:t>대 상 : </a:t>
            </a:r>
            <a:r>
              <a:rPr lang="ko-KR" altLang="en-US" sz="2000" dirty="0" err="1" smtClean="0">
                <a:latin typeface="HY견고딕"/>
                <a:ea typeface="HY견고딕"/>
              </a:rPr>
              <a:t>운현궁주변</a:t>
            </a:r>
            <a:r>
              <a:rPr lang="ko-KR" altLang="en-US" sz="2000" dirty="0" smtClean="0">
                <a:latin typeface="HY견고딕"/>
                <a:ea typeface="HY견고딕"/>
              </a:rPr>
              <a:t> 한옥마을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구역 등 </a:t>
            </a:r>
            <a:r>
              <a:rPr lang="en-US" altLang="ko-KR" sz="2000" dirty="0" smtClean="0">
                <a:latin typeface="HY견고딕"/>
                <a:ea typeface="HY견고딕"/>
              </a:rPr>
              <a:t>6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진입로 및 부서위치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주변 소방용수 확인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0" y="-1412776"/>
            <a:ext cx="9144000" cy="827077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50000"/>
              </a:schemeClr>
            </a:glow>
            <a:softEdge rad="63500"/>
          </a:effectLst>
        </p:spPr>
      </p:pic>
      <p:sp>
        <p:nvSpPr>
          <p:cNvPr id="8" name="직사각형 7"/>
          <p:cNvSpPr/>
          <p:nvPr/>
        </p:nvSpPr>
        <p:spPr>
          <a:xfrm>
            <a:off x="357158" y="235073"/>
            <a:ext cx="6735122" cy="6964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  <a:latin typeface="HY헤드라인M"/>
                <a:ea typeface="HY헤드라인M"/>
              </a:rPr>
              <a:t>세종로 </a:t>
            </a:r>
            <a:r>
              <a:rPr lang="en-US" altLang="ko-KR" sz="4000" b="1" spc="85" dirty="0">
                <a:solidFill>
                  <a:srgbClr val="FFFF00"/>
                </a:solidFill>
                <a:latin typeface="HY헤드라인M"/>
                <a:ea typeface="HY헤드라인M"/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  <a:latin typeface="HY헤드라인M"/>
                <a:ea typeface="HY헤드라인M"/>
              </a:rPr>
              <a:t>안전센터 실적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857224" y="4357694"/>
            <a:ext cx="514353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4.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소방전술경연대회  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인조법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 경연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4554827"/>
            <a:ext cx="7572428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endParaRPr lang="en-US" altLang="ko-KR" sz="2000">
              <a:latin typeface="HY견고딕"/>
              <a:ea typeface="HY견고딕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85786" y="1300149"/>
            <a:ext cx="514353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고층건물 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전문화재진압팀훈련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662" y="1857364"/>
            <a:ext cx="671517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가. </a:t>
            </a:r>
            <a:r>
              <a:rPr lang="ko-KR" altLang="en-US" sz="2000" dirty="0" smtClean="0">
                <a:latin typeface="HY견고딕"/>
                <a:ea typeface="HY견고딕"/>
              </a:rPr>
              <a:t>일 시 : </a:t>
            </a:r>
            <a:r>
              <a:rPr lang="en-US" altLang="ko-KR" sz="2000" dirty="0" smtClean="0">
                <a:latin typeface="HY견고딕"/>
                <a:ea typeface="HY견고딕"/>
              </a:rPr>
              <a:t>04.08(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 14:00~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나. </a:t>
            </a:r>
            <a:r>
              <a:rPr lang="ko-KR" altLang="en-US" sz="2000" dirty="0" smtClean="0">
                <a:latin typeface="HY견고딕"/>
                <a:ea typeface="HY견고딕"/>
              </a:rPr>
              <a:t>대 상 : </a:t>
            </a:r>
            <a:r>
              <a:rPr lang="en-US" altLang="ko-KR" sz="2000" dirty="0" smtClean="0">
                <a:latin typeface="HY견고딕"/>
                <a:ea typeface="HY견고딕"/>
              </a:rPr>
              <a:t>SK</a:t>
            </a:r>
            <a:r>
              <a:rPr lang="ko-KR" altLang="en-US" sz="2000" dirty="0" smtClean="0">
                <a:latin typeface="HY견고딕"/>
                <a:ea typeface="HY견고딕"/>
              </a:rPr>
              <a:t>빌딩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다. </a:t>
            </a:r>
            <a:r>
              <a:rPr lang="ko-KR" altLang="en-US" sz="2000" dirty="0" smtClean="0">
                <a:latin typeface="HY견고딕"/>
                <a:ea typeface="HY견고딕"/>
              </a:rPr>
              <a:t>동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err="1" smtClean="0">
                <a:latin typeface="HY견고딕"/>
                <a:ea typeface="HY견고딕"/>
              </a:rPr>
              <a:t>고가차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건물구조 및 취약요인 파악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              </a:t>
            </a:r>
            <a:r>
              <a:rPr lang="ko-KR" altLang="en-US" sz="2000" dirty="0" smtClean="0">
                <a:latin typeface="HY견고딕"/>
                <a:ea typeface="HY견고딕"/>
              </a:rPr>
              <a:t>소방시설 활용 화재진압 및 인명구조 훈련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28662" y="4929198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가. </a:t>
            </a:r>
            <a:r>
              <a:rPr lang="ko-KR" altLang="en-US" sz="2000" dirty="0" smtClean="0">
                <a:latin typeface="HY견고딕"/>
                <a:ea typeface="HY견고딕"/>
              </a:rPr>
              <a:t>일 시 : </a:t>
            </a:r>
            <a:r>
              <a:rPr lang="en-US" altLang="ko-KR" sz="2000" dirty="0" smtClean="0">
                <a:latin typeface="HY견고딕"/>
                <a:ea typeface="HY견고딕"/>
              </a:rPr>
              <a:t>04</a:t>
            </a:r>
            <a:r>
              <a:rPr lang="ko-KR" altLang="en-US" sz="2000" dirty="0" smtClean="0">
                <a:latin typeface="HY견고딕"/>
                <a:ea typeface="HY견고딕"/>
              </a:rPr>
              <a:t>.</a:t>
            </a:r>
            <a:r>
              <a:rPr lang="en-US" altLang="ko-KR" sz="2000" dirty="0" smtClean="0">
                <a:latin typeface="HY견고딕"/>
                <a:ea typeface="HY견고딕"/>
              </a:rPr>
              <a:t>08</a:t>
            </a:r>
            <a:r>
              <a:rPr lang="ko-KR" altLang="en-US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>
                <a:latin typeface="HY견고딕"/>
                <a:ea typeface="HY견고딕"/>
              </a:rPr>
              <a:t>목</a:t>
            </a:r>
            <a:r>
              <a:rPr lang="ko-KR" altLang="en-US" sz="2000" dirty="0" smtClean="0">
                <a:latin typeface="HY견고딕"/>
                <a:ea typeface="HY견고딕"/>
              </a:rPr>
              <a:t>) </a:t>
            </a:r>
            <a:r>
              <a:rPr lang="en-US" altLang="ko-KR" sz="2000" dirty="0" smtClean="0">
                <a:latin typeface="HY견고딕"/>
                <a:ea typeface="HY견고딕"/>
              </a:rPr>
              <a:t>09</a:t>
            </a:r>
            <a:r>
              <a:rPr lang="ko-KR" altLang="en-US" sz="2000" dirty="0" smtClean="0">
                <a:latin typeface="HY견고딕"/>
                <a:ea typeface="HY견고딕"/>
              </a:rPr>
              <a:t>:00~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나. </a:t>
            </a:r>
            <a:r>
              <a:rPr lang="ko-KR" altLang="en-US" sz="2000" dirty="0" smtClean="0">
                <a:latin typeface="HY견고딕"/>
                <a:ea typeface="HY견고딕"/>
              </a:rPr>
              <a:t>장 소 : 방학동 소재 구조구급훈련센터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소방위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김상철외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4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198</Words>
  <Application>Hancom Office Hanshow 2010</Application>
  <PresentationFormat>화면 슬라이드 쇼(4:3)</PresentationFormat>
  <Paragraphs>25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824</cp:revision>
  <dcterms:created xsi:type="dcterms:W3CDTF">2012-09-23T05:25:51Z</dcterms:created>
  <dcterms:modified xsi:type="dcterms:W3CDTF">2014-04-09T01:55:34Z</dcterms:modified>
</cp:coreProperties>
</file>