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4" r:id="rId4"/>
    <p:sldId id="258" r:id="rId5"/>
    <p:sldId id="267" r:id="rId6"/>
    <p:sldId id="327" r:id="rId7"/>
    <p:sldId id="328" r:id="rId8"/>
    <p:sldId id="329" r:id="rId9"/>
    <p:sldId id="277" r:id="rId10"/>
    <p:sldId id="330" r:id="rId11"/>
    <p:sldId id="270" r:id="rId12"/>
    <p:sldId id="295" r:id="rId13"/>
    <p:sldId id="262" r:id="rId14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22" autoAdjust="0"/>
  </p:normalViewPr>
  <p:slideViewPr>
    <p:cSldViewPr>
      <p:cViewPr>
        <p:scale>
          <a:sx n="100" d="100"/>
          <a:sy n="100" d="100"/>
        </p:scale>
        <p:origin x="-1944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T%20Product\Tester\H0421-02-14042115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lineChart>
        <c:grouping val="standard"/>
        <c:ser>
          <c:idx val="0"/>
          <c:order val="0"/>
          <c:tx>
            <c:strRef>
              <c:f>'Sheet4 (2)'!$B$1</c:f>
              <c:strCache>
                <c:ptCount val="1"/>
                <c:pt idx="0">
                  <c:v>Upack</c:v>
                </c:pt>
              </c:strCache>
            </c:strRef>
          </c:tx>
          <c:marker>
            <c:symbol val="none"/>
          </c:marker>
          <c:cat>
            <c:strRef>
              <c:f>'Sheet4 (2)'!$A$2:$A$63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'Sheet4 (2)'!$B$2:$B$63</c:f>
              <c:numCache>
                <c:formatCode>General</c:formatCode>
                <c:ptCount val="62"/>
                <c:pt idx="0">
                  <c:v>119.1</c:v>
                </c:pt>
                <c:pt idx="1">
                  <c:v>109.3</c:v>
                </c:pt>
                <c:pt idx="2">
                  <c:v>110.2</c:v>
                </c:pt>
                <c:pt idx="3">
                  <c:v>110.4</c:v>
                </c:pt>
                <c:pt idx="4">
                  <c:v>110.5</c:v>
                </c:pt>
                <c:pt idx="5">
                  <c:v>110.5</c:v>
                </c:pt>
                <c:pt idx="6">
                  <c:v>110.6</c:v>
                </c:pt>
                <c:pt idx="7">
                  <c:v>110.6</c:v>
                </c:pt>
                <c:pt idx="8">
                  <c:v>110.6</c:v>
                </c:pt>
                <c:pt idx="9">
                  <c:v>110.6</c:v>
                </c:pt>
                <c:pt idx="10">
                  <c:v>110.6</c:v>
                </c:pt>
                <c:pt idx="11">
                  <c:v>110.6</c:v>
                </c:pt>
                <c:pt idx="12">
                  <c:v>110.6</c:v>
                </c:pt>
                <c:pt idx="13">
                  <c:v>110.5</c:v>
                </c:pt>
                <c:pt idx="14">
                  <c:v>110.5</c:v>
                </c:pt>
                <c:pt idx="15">
                  <c:v>110.5</c:v>
                </c:pt>
                <c:pt idx="16">
                  <c:v>110.5</c:v>
                </c:pt>
                <c:pt idx="17">
                  <c:v>110.4</c:v>
                </c:pt>
                <c:pt idx="18">
                  <c:v>110.4</c:v>
                </c:pt>
                <c:pt idx="19">
                  <c:v>110.3</c:v>
                </c:pt>
                <c:pt idx="20">
                  <c:v>110.3</c:v>
                </c:pt>
                <c:pt idx="21">
                  <c:v>110.3</c:v>
                </c:pt>
                <c:pt idx="22">
                  <c:v>110.2</c:v>
                </c:pt>
                <c:pt idx="23">
                  <c:v>110.2</c:v>
                </c:pt>
                <c:pt idx="24">
                  <c:v>110.1</c:v>
                </c:pt>
                <c:pt idx="25">
                  <c:v>110.1</c:v>
                </c:pt>
                <c:pt idx="26">
                  <c:v>110</c:v>
                </c:pt>
                <c:pt idx="27">
                  <c:v>110</c:v>
                </c:pt>
                <c:pt idx="28">
                  <c:v>109.9</c:v>
                </c:pt>
                <c:pt idx="29">
                  <c:v>109.9</c:v>
                </c:pt>
                <c:pt idx="30">
                  <c:v>109.8</c:v>
                </c:pt>
                <c:pt idx="31">
                  <c:v>109.8</c:v>
                </c:pt>
                <c:pt idx="32">
                  <c:v>109.7</c:v>
                </c:pt>
                <c:pt idx="33">
                  <c:v>109.7</c:v>
                </c:pt>
                <c:pt idx="34">
                  <c:v>109.6</c:v>
                </c:pt>
                <c:pt idx="35">
                  <c:v>109.6</c:v>
                </c:pt>
                <c:pt idx="36">
                  <c:v>109.5</c:v>
                </c:pt>
                <c:pt idx="37">
                  <c:v>109.5</c:v>
                </c:pt>
                <c:pt idx="38">
                  <c:v>109.4</c:v>
                </c:pt>
                <c:pt idx="39">
                  <c:v>109.3</c:v>
                </c:pt>
                <c:pt idx="40">
                  <c:v>109.3</c:v>
                </c:pt>
                <c:pt idx="41">
                  <c:v>109.2</c:v>
                </c:pt>
                <c:pt idx="42">
                  <c:v>109.2</c:v>
                </c:pt>
                <c:pt idx="43">
                  <c:v>109.1</c:v>
                </c:pt>
                <c:pt idx="44">
                  <c:v>109.1</c:v>
                </c:pt>
                <c:pt idx="45">
                  <c:v>109</c:v>
                </c:pt>
                <c:pt idx="46">
                  <c:v>108.9</c:v>
                </c:pt>
                <c:pt idx="47">
                  <c:v>108.9</c:v>
                </c:pt>
                <c:pt idx="48">
                  <c:v>108.8</c:v>
                </c:pt>
                <c:pt idx="49">
                  <c:v>108.6</c:v>
                </c:pt>
                <c:pt idx="50">
                  <c:v>108.6</c:v>
                </c:pt>
                <c:pt idx="51">
                  <c:v>108.8</c:v>
                </c:pt>
                <c:pt idx="52">
                  <c:v>108.7</c:v>
                </c:pt>
                <c:pt idx="53">
                  <c:v>108.7</c:v>
                </c:pt>
                <c:pt idx="54">
                  <c:v>108.6</c:v>
                </c:pt>
                <c:pt idx="55">
                  <c:v>108.5</c:v>
                </c:pt>
                <c:pt idx="56">
                  <c:v>108.4</c:v>
                </c:pt>
                <c:pt idx="57">
                  <c:v>108.3</c:v>
                </c:pt>
                <c:pt idx="58">
                  <c:v>108.3</c:v>
                </c:pt>
                <c:pt idx="59">
                  <c:v>108.2</c:v>
                </c:pt>
                <c:pt idx="60">
                  <c:v>108.2</c:v>
                </c:pt>
                <c:pt idx="61">
                  <c:v>108.2</c:v>
                </c:pt>
              </c:numCache>
            </c:numRef>
          </c:val>
        </c:ser>
        <c:marker val="1"/>
        <c:axId val="70557056"/>
        <c:axId val="78398592"/>
      </c:lineChart>
      <c:catAx>
        <c:axId val="70557056"/>
        <c:scaling>
          <c:orientation val="minMax"/>
        </c:scaling>
        <c:axPos val="b"/>
        <c:tickLblPos val="nextTo"/>
        <c:crossAx val="78398592"/>
        <c:crosses val="autoZero"/>
        <c:auto val="1"/>
        <c:lblAlgn val="ctr"/>
        <c:lblOffset val="100"/>
      </c:catAx>
      <c:valAx>
        <c:axId val="78398592"/>
        <c:scaling>
          <c:orientation val="minMax"/>
        </c:scaling>
        <c:axPos val="l"/>
        <c:majorGridlines/>
        <c:numFmt formatCode="General" sourceLinked="1"/>
        <c:tickLblPos val="nextTo"/>
        <c:crossAx val="70557056"/>
        <c:crosses val="autoZero"/>
        <c:crossBetween val="midCat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'Sheet4 (2)'!$C$1</c:f>
              <c:strCache>
                <c:ptCount val="1"/>
                <c:pt idx="0">
                  <c:v>Ipack</c:v>
                </c:pt>
              </c:strCache>
            </c:strRef>
          </c:tx>
          <c:marker>
            <c:symbol val="none"/>
          </c:marker>
          <c:cat>
            <c:strRef>
              <c:f>'Sheet4 (2)'!$A$2:$A$63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'Sheet4 (2)'!$C$2:$C$63</c:f>
              <c:numCache>
                <c:formatCode>General</c:formatCode>
                <c:ptCount val="62"/>
                <c:pt idx="0">
                  <c:v>-14.8</c:v>
                </c:pt>
                <c:pt idx="1">
                  <c:v>-30</c:v>
                </c:pt>
                <c:pt idx="2">
                  <c:v>-30</c:v>
                </c:pt>
                <c:pt idx="3">
                  <c:v>-30</c:v>
                </c:pt>
                <c:pt idx="4">
                  <c:v>-30</c:v>
                </c:pt>
                <c:pt idx="5">
                  <c:v>-30</c:v>
                </c:pt>
                <c:pt idx="6">
                  <c:v>-30</c:v>
                </c:pt>
                <c:pt idx="7">
                  <c:v>-30</c:v>
                </c:pt>
                <c:pt idx="8">
                  <c:v>-30</c:v>
                </c:pt>
                <c:pt idx="9">
                  <c:v>-30</c:v>
                </c:pt>
                <c:pt idx="10">
                  <c:v>-30</c:v>
                </c:pt>
                <c:pt idx="11">
                  <c:v>-30</c:v>
                </c:pt>
                <c:pt idx="12">
                  <c:v>-30</c:v>
                </c:pt>
                <c:pt idx="13">
                  <c:v>-30</c:v>
                </c:pt>
                <c:pt idx="14">
                  <c:v>-30</c:v>
                </c:pt>
                <c:pt idx="15">
                  <c:v>-30</c:v>
                </c:pt>
                <c:pt idx="16">
                  <c:v>-30</c:v>
                </c:pt>
                <c:pt idx="17">
                  <c:v>-30</c:v>
                </c:pt>
                <c:pt idx="18">
                  <c:v>-30</c:v>
                </c:pt>
                <c:pt idx="19">
                  <c:v>-30</c:v>
                </c:pt>
                <c:pt idx="20">
                  <c:v>-30</c:v>
                </c:pt>
                <c:pt idx="21">
                  <c:v>-30</c:v>
                </c:pt>
                <c:pt idx="22">
                  <c:v>-30</c:v>
                </c:pt>
                <c:pt idx="23">
                  <c:v>-30</c:v>
                </c:pt>
                <c:pt idx="24">
                  <c:v>-30</c:v>
                </c:pt>
                <c:pt idx="25">
                  <c:v>-30</c:v>
                </c:pt>
                <c:pt idx="26">
                  <c:v>-30</c:v>
                </c:pt>
                <c:pt idx="27">
                  <c:v>-30</c:v>
                </c:pt>
                <c:pt idx="28">
                  <c:v>-30</c:v>
                </c:pt>
                <c:pt idx="29">
                  <c:v>-30</c:v>
                </c:pt>
                <c:pt idx="30">
                  <c:v>-30</c:v>
                </c:pt>
                <c:pt idx="31">
                  <c:v>-30</c:v>
                </c:pt>
                <c:pt idx="32">
                  <c:v>-30</c:v>
                </c:pt>
                <c:pt idx="33">
                  <c:v>-30</c:v>
                </c:pt>
                <c:pt idx="34">
                  <c:v>-30</c:v>
                </c:pt>
                <c:pt idx="35">
                  <c:v>-30</c:v>
                </c:pt>
                <c:pt idx="36">
                  <c:v>-30</c:v>
                </c:pt>
                <c:pt idx="37">
                  <c:v>-30</c:v>
                </c:pt>
                <c:pt idx="38">
                  <c:v>-30</c:v>
                </c:pt>
                <c:pt idx="39">
                  <c:v>-30</c:v>
                </c:pt>
                <c:pt idx="40">
                  <c:v>-30</c:v>
                </c:pt>
                <c:pt idx="41">
                  <c:v>-30</c:v>
                </c:pt>
                <c:pt idx="42">
                  <c:v>-30</c:v>
                </c:pt>
                <c:pt idx="43">
                  <c:v>-30</c:v>
                </c:pt>
                <c:pt idx="44">
                  <c:v>-30</c:v>
                </c:pt>
                <c:pt idx="45">
                  <c:v>-30</c:v>
                </c:pt>
                <c:pt idx="46">
                  <c:v>-30</c:v>
                </c:pt>
                <c:pt idx="47">
                  <c:v>-30</c:v>
                </c:pt>
                <c:pt idx="48">
                  <c:v>-30</c:v>
                </c:pt>
                <c:pt idx="49">
                  <c:v>-30</c:v>
                </c:pt>
                <c:pt idx="50">
                  <c:v>-30</c:v>
                </c:pt>
                <c:pt idx="51">
                  <c:v>-30</c:v>
                </c:pt>
                <c:pt idx="52">
                  <c:v>-30</c:v>
                </c:pt>
                <c:pt idx="53">
                  <c:v>-30</c:v>
                </c:pt>
                <c:pt idx="54">
                  <c:v>-30</c:v>
                </c:pt>
                <c:pt idx="55">
                  <c:v>-30</c:v>
                </c:pt>
                <c:pt idx="56">
                  <c:v>-30</c:v>
                </c:pt>
                <c:pt idx="57">
                  <c:v>-30</c:v>
                </c:pt>
                <c:pt idx="58">
                  <c:v>-30</c:v>
                </c:pt>
                <c:pt idx="59">
                  <c:v>-30</c:v>
                </c:pt>
                <c:pt idx="60">
                  <c:v>-30</c:v>
                </c:pt>
                <c:pt idx="61">
                  <c:v>-30</c:v>
                </c:pt>
              </c:numCache>
            </c:numRef>
          </c:val>
        </c:ser>
        <c:marker val="1"/>
        <c:axId val="78442880"/>
        <c:axId val="78444416"/>
      </c:lineChart>
      <c:catAx>
        <c:axId val="78442880"/>
        <c:scaling>
          <c:orientation val="minMax"/>
        </c:scaling>
        <c:axPos val="b"/>
        <c:majorTickMark val="none"/>
        <c:tickLblPos val="low"/>
        <c:crossAx val="78444416"/>
        <c:crosses val="autoZero"/>
        <c:auto val="1"/>
        <c:lblAlgn val="ctr"/>
        <c:lblOffset val="100"/>
      </c:catAx>
      <c:valAx>
        <c:axId val="78444416"/>
        <c:scaling>
          <c:orientation val="minMax"/>
        </c:scaling>
        <c:axPos val="l"/>
        <c:majorGridlines/>
        <c:numFmt formatCode="General" sourceLinked="1"/>
        <c:tickLblPos val="nextTo"/>
        <c:crossAx val="78442880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'Sheet4 (2)'!$D$1</c:f>
              <c:strCache>
                <c:ptCount val="1"/>
                <c:pt idx="0">
                  <c:v>Cdischarge</c:v>
                </c:pt>
              </c:strCache>
            </c:strRef>
          </c:tx>
          <c:marker>
            <c:symbol val="none"/>
          </c:marker>
          <c:cat>
            <c:strRef>
              <c:f>'Sheet4 (2)'!$A$2:$A$63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'Sheet4 (2)'!$D$2:$D$63</c:f>
              <c:numCache>
                <c:formatCode>General</c:formatCode>
                <c:ptCount val="62"/>
                <c:pt idx="0">
                  <c:v>0</c:v>
                </c:pt>
                <c:pt idx="1">
                  <c:v>-0.4</c:v>
                </c:pt>
                <c:pt idx="2">
                  <c:v>-0.9</c:v>
                </c:pt>
                <c:pt idx="3">
                  <c:v>-1.4</c:v>
                </c:pt>
                <c:pt idx="4">
                  <c:v>-1.9000000000000001</c:v>
                </c:pt>
                <c:pt idx="5">
                  <c:v>-2.4</c:v>
                </c:pt>
                <c:pt idx="6">
                  <c:v>-3</c:v>
                </c:pt>
                <c:pt idx="7">
                  <c:v>-3.5</c:v>
                </c:pt>
                <c:pt idx="8">
                  <c:v>-4</c:v>
                </c:pt>
                <c:pt idx="9">
                  <c:v>-4.4000000000000004</c:v>
                </c:pt>
                <c:pt idx="10">
                  <c:v>-5</c:v>
                </c:pt>
                <c:pt idx="11">
                  <c:v>-5.5</c:v>
                </c:pt>
                <c:pt idx="12">
                  <c:v>-6</c:v>
                </c:pt>
                <c:pt idx="13">
                  <c:v>-6.5</c:v>
                </c:pt>
                <c:pt idx="14">
                  <c:v>-7</c:v>
                </c:pt>
                <c:pt idx="15">
                  <c:v>-7.5</c:v>
                </c:pt>
                <c:pt idx="16">
                  <c:v>-8</c:v>
                </c:pt>
                <c:pt idx="17">
                  <c:v>-8.5</c:v>
                </c:pt>
                <c:pt idx="18">
                  <c:v>-9</c:v>
                </c:pt>
                <c:pt idx="19">
                  <c:v>-9.5</c:v>
                </c:pt>
                <c:pt idx="20">
                  <c:v>-10</c:v>
                </c:pt>
                <c:pt idx="21">
                  <c:v>-10.5</c:v>
                </c:pt>
                <c:pt idx="22">
                  <c:v>-11</c:v>
                </c:pt>
                <c:pt idx="23">
                  <c:v>-11.5</c:v>
                </c:pt>
                <c:pt idx="24">
                  <c:v>-12</c:v>
                </c:pt>
                <c:pt idx="25">
                  <c:v>-12.5</c:v>
                </c:pt>
                <c:pt idx="26">
                  <c:v>-13</c:v>
                </c:pt>
                <c:pt idx="27">
                  <c:v>-13.5</c:v>
                </c:pt>
                <c:pt idx="28">
                  <c:v>-14</c:v>
                </c:pt>
                <c:pt idx="29">
                  <c:v>-14.5</c:v>
                </c:pt>
                <c:pt idx="30">
                  <c:v>-15</c:v>
                </c:pt>
                <c:pt idx="31">
                  <c:v>-15.5</c:v>
                </c:pt>
                <c:pt idx="32">
                  <c:v>-16</c:v>
                </c:pt>
                <c:pt idx="33">
                  <c:v>-16.5</c:v>
                </c:pt>
                <c:pt idx="34">
                  <c:v>-17</c:v>
                </c:pt>
                <c:pt idx="35">
                  <c:v>-17.5</c:v>
                </c:pt>
                <c:pt idx="36">
                  <c:v>-18</c:v>
                </c:pt>
                <c:pt idx="37">
                  <c:v>-18.5</c:v>
                </c:pt>
                <c:pt idx="38">
                  <c:v>-19</c:v>
                </c:pt>
                <c:pt idx="39">
                  <c:v>-19.5</c:v>
                </c:pt>
                <c:pt idx="40">
                  <c:v>-20</c:v>
                </c:pt>
                <c:pt idx="41">
                  <c:v>-20.5</c:v>
                </c:pt>
                <c:pt idx="42">
                  <c:v>-21</c:v>
                </c:pt>
                <c:pt idx="43">
                  <c:v>-21.5</c:v>
                </c:pt>
                <c:pt idx="44">
                  <c:v>-22</c:v>
                </c:pt>
                <c:pt idx="45">
                  <c:v>-22.5</c:v>
                </c:pt>
                <c:pt idx="46">
                  <c:v>-23</c:v>
                </c:pt>
                <c:pt idx="47">
                  <c:v>-23.5</c:v>
                </c:pt>
                <c:pt idx="48">
                  <c:v>-24</c:v>
                </c:pt>
                <c:pt idx="49">
                  <c:v>-24.5</c:v>
                </c:pt>
                <c:pt idx="50">
                  <c:v>-25</c:v>
                </c:pt>
                <c:pt idx="51">
                  <c:v>-25.5</c:v>
                </c:pt>
                <c:pt idx="52">
                  <c:v>-26</c:v>
                </c:pt>
                <c:pt idx="53">
                  <c:v>-26.5</c:v>
                </c:pt>
                <c:pt idx="54">
                  <c:v>-27</c:v>
                </c:pt>
                <c:pt idx="55">
                  <c:v>-27.5</c:v>
                </c:pt>
                <c:pt idx="56">
                  <c:v>-28</c:v>
                </c:pt>
                <c:pt idx="57">
                  <c:v>-28.5</c:v>
                </c:pt>
                <c:pt idx="58">
                  <c:v>-29</c:v>
                </c:pt>
                <c:pt idx="59">
                  <c:v>-29.5</c:v>
                </c:pt>
                <c:pt idx="60">
                  <c:v>-30</c:v>
                </c:pt>
                <c:pt idx="61">
                  <c:v>-30.1</c:v>
                </c:pt>
              </c:numCache>
            </c:numRef>
          </c:val>
        </c:ser>
        <c:marker val="1"/>
        <c:axId val="78455936"/>
        <c:axId val="78457472"/>
      </c:lineChart>
      <c:catAx>
        <c:axId val="78455936"/>
        <c:scaling>
          <c:orientation val="minMax"/>
        </c:scaling>
        <c:axPos val="b"/>
        <c:majorTickMark val="none"/>
        <c:tickLblPos val="low"/>
        <c:crossAx val="78457472"/>
        <c:crosses val="autoZero"/>
        <c:auto val="1"/>
        <c:lblAlgn val="ctr"/>
        <c:lblOffset val="100"/>
      </c:catAx>
      <c:valAx>
        <c:axId val="78457472"/>
        <c:scaling>
          <c:orientation val="minMax"/>
        </c:scaling>
        <c:axPos val="l"/>
        <c:majorGridlines/>
        <c:numFmt formatCode="General" sourceLinked="1"/>
        <c:tickLblPos val="nextTo"/>
        <c:crossAx val="78455936"/>
        <c:crosses val="autoZero"/>
        <c:crossBetween val="midCat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Sheet2!$B$1</c:f>
              <c:strCache>
                <c:ptCount val="1"/>
                <c:pt idx="0">
                  <c:v>Ubegin(V)</c:v>
                </c:pt>
              </c:strCache>
            </c:strRef>
          </c:tx>
          <c:val>
            <c:numRef>
              <c:f>Sheet2!$B$2:$B$31</c:f>
              <c:numCache>
                <c:formatCode>General</c:formatCode>
                <c:ptCount val="30"/>
                <c:pt idx="0">
                  <c:v>2.1539999999999999</c:v>
                </c:pt>
                <c:pt idx="1">
                  <c:v>2.165</c:v>
                </c:pt>
                <c:pt idx="2">
                  <c:v>2.1509999999999998</c:v>
                </c:pt>
                <c:pt idx="3">
                  <c:v>2.1579999999999999</c:v>
                </c:pt>
                <c:pt idx="4">
                  <c:v>2.1579999999999999</c:v>
                </c:pt>
                <c:pt idx="5">
                  <c:v>2.165</c:v>
                </c:pt>
                <c:pt idx="6">
                  <c:v>2.1659999999999999</c:v>
                </c:pt>
                <c:pt idx="7">
                  <c:v>2.1669999999999998</c:v>
                </c:pt>
                <c:pt idx="8">
                  <c:v>2.1589999999999998</c:v>
                </c:pt>
                <c:pt idx="9">
                  <c:v>2.137</c:v>
                </c:pt>
                <c:pt idx="10">
                  <c:v>2.165</c:v>
                </c:pt>
                <c:pt idx="11">
                  <c:v>2.1619999999999999</c:v>
                </c:pt>
                <c:pt idx="12">
                  <c:v>2.165</c:v>
                </c:pt>
                <c:pt idx="13">
                  <c:v>2.1640000000000001</c:v>
                </c:pt>
                <c:pt idx="14">
                  <c:v>2.1549999999999998</c:v>
                </c:pt>
                <c:pt idx="15">
                  <c:v>2.16</c:v>
                </c:pt>
                <c:pt idx="16">
                  <c:v>2.1559999999999997</c:v>
                </c:pt>
                <c:pt idx="17">
                  <c:v>2.17</c:v>
                </c:pt>
                <c:pt idx="18">
                  <c:v>2.157</c:v>
                </c:pt>
                <c:pt idx="19">
                  <c:v>2.1680000000000001</c:v>
                </c:pt>
                <c:pt idx="20">
                  <c:v>2.1559999999999997</c:v>
                </c:pt>
                <c:pt idx="21">
                  <c:v>2.1629999999999998</c:v>
                </c:pt>
                <c:pt idx="22">
                  <c:v>2.1480000000000001</c:v>
                </c:pt>
                <c:pt idx="23">
                  <c:v>2.1759999999999997</c:v>
                </c:pt>
                <c:pt idx="24">
                  <c:v>2.1579999999999999</c:v>
                </c:pt>
                <c:pt idx="25">
                  <c:v>2.161</c:v>
                </c:pt>
                <c:pt idx="26">
                  <c:v>2.1709999999999998</c:v>
                </c:pt>
                <c:pt idx="27">
                  <c:v>2.17</c:v>
                </c:pt>
                <c:pt idx="28">
                  <c:v>2.17</c:v>
                </c:pt>
                <c:pt idx="29">
                  <c:v>2.153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Uend(V)</c:v>
                </c:pt>
              </c:strCache>
            </c:strRef>
          </c:tx>
          <c:val>
            <c:numRef>
              <c:f>Sheet2!$C$2:$C$31</c:f>
              <c:numCache>
                <c:formatCode>General</c:formatCode>
                <c:ptCount val="30"/>
                <c:pt idx="0">
                  <c:v>1.9470000000000001</c:v>
                </c:pt>
                <c:pt idx="1">
                  <c:v>1.9640000000000004</c:v>
                </c:pt>
                <c:pt idx="2">
                  <c:v>1.9520000000000004</c:v>
                </c:pt>
                <c:pt idx="3">
                  <c:v>1.9600000000000004</c:v>
                </c:pt>
                <c:pt idx="4">
                  <c:v>1.9620000000000004</c:v>
                </c:pt>
                <c:pt idx="5">
                  <c:v>1.9810000000000001</c:v>
                </c:pt>
                <c:pt idx="6">
                  <c:v>1.9700000000000004</c:v>
                </c:pt>
                <c:pt idx="7">
                  <c:v>1.9740000000000004</c:v>
                </c:pt>
                <c:pt idx="8">
                  <c:v>1.9550000000000001</c:v>
                </c:pt>
                <c:pt idx="9">
                  <c:v>1.919</c:v>
                </c:pt>
                <c:pt idx="10">
                  <c:v>1.9620000000000004</c:v>
                </c:pt>
                <c:pt idx="11">
                  <c:v>1.9510000000000001</c:v>
                </c:pt>
                <c:pt idx="12">
                  <c:v>1.9760000000000004</c:v>
                </c:pt>
                <c:pt idx="13">
                  <c:v>1.9680000000000004</c:v>
                </c:pt>
                <c:pt idx="14">
                  <c:v>1.9490000000000001</c:v>
                </c:pt>
                <c:pt idx="15">
                  <c:v>1.9680000000000004</c:v>
                </c:pt>
                <c:pt idx="16">
                  <c:v>1.9510000000000001</c:v>
                </c:pt>
                <c:pt idx="17">
                  <c:v>1.9890000000000001</c:v>
                </c:pt>
                <c:pt idx="18">
                  <c:v>1.9540000000000004</c:v>
                </c:pt>
                <c:pt idx="19">
                  <c:v>1.9700000000000004</c:v>
                </c:pt>
                <c:pt idx="20">
                  <c:v>1.9570000000000001</c:v>
                </c:pt>
                <c:pt idx="21">
                  <c:v>1.9570000000000001</c:v>
                </c:pt>
                <c:pt idx="22">
                  <c:v>1.9419999999999995</c:v>
                </c:pt>
                <c:pt idx="23">
                  <c:v>1.9800000000000004</c:v>
                </c:pt>
                <c:pt idx="24">
                  <c:v>1.9550000000000001</c:v>
                </c:pt>
                <c:pt idx="25">
                  <c:v>1.9660000000000004</c:v>
                </c:pt>
                <c:pt idx="26">
                  <c:v>1.9810000000000001</c:v>
                </c:pt>
                <c:pt idx="27">
                  <c:v>1.9870000000000001</c:v>
                </c:pt>
                <c:pt idx="28">
                  <c:v>1.9690000000000001</c:v>
                </c:pt>
                <c:pt idx="29">
                  <c:v>1.9480000000000004</c:v>
                </c:pt>
              </c:numCache>
            </c:numRef>
          </c:val>
        </c:ser>
        <c:axId val="79181312"/>
        <c:axId val="79182848"/>
      </c:barChart>
      <c:catAx>
        <c:axId val="79181312"/>
        <c:scaling>
          <c:orientation val="minMax"/>
        </c:scaling>
        <c:axPos val="b"/>
        <c:majorTickMark val="none"/>
        <c:tickLblPos val="nextTo"/>
        <c:crossAx val="79182848"/>
        <c:crosses val="autoZero"/>
        <c:auto val="1"/>
        <c:lblAlgn val="ctr"/>
        <c:lblOffset val="100"/>
      </c:catAx>
      <c:valAx>
        <c:axId val="791828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1813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600"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Sheet2!$B$32</c:f>
              <c:strCache>
                <c:ptCount val="1"/>
                <c:pt idx="0">
                  <c:v>Ubegin(V)</c:v>
                </c:pt>
              </c:strCache>
            </c:strRef>
          </c:tx>
          <c:cat>
            <c:numRef>
              <c:f>Sheet2!$A$33:$A$57</c:f>
              <c:numCache>
                <c:formatCode>General</c:formatCode>
                <c:ptCount val="25"/>
                <c:pt idx="0">
                  <c:v>31</c:v>
                </c:pt>
                <c:pt idx="1">
                  <c:v>32</c:v>
                </c:pt>
                <c:pt idx="2">
                  <c:v>33</c:v>
                </c:pt>
                <c:pt idx="3">
                  <c:v>34</c:v>
                </c:pt>
                <c:pt idx="4">
                  <c:v>35</c:v>
                </c:pt>
                <c:pt idx="5">
                  <c:v>36</c:v>
                </c:pt>
                <c:pt idx="6">
                  <c:v>37</c:v>
                </c:pt>
                <c:pt idx="7">
                  <c:v>38</c:v>
                </c:pt>
                <c:pt idx="8">
                  <c:v>39</c:v>
                </c:pt>
                <c:pt idx="9">
                  <c:v>40</c:v>
                </c:pt>
                <c:pt idx="10">
                  <c:v>41</c:v>
                </c:pt>
                <c:pt idx="11">
                  <c:v>42</c:v>
                </c:pt>
                <c:pt idx="12">
                  <c:v>43</c:v>
                </c:pt>
                <c:pt idx="13">
                  <c:v>44</c:v>
                </c:pt>
                <c:pt idx="14">
                  <c:v>45</c:v>
                </c:pt>
                <c:pt idx="15">
                  <c:v>46</c:v>
                </c:pt>
                <c:pt idx="16">
                  <c:v>47</c:v>
                </c:pt>
                <c:pt idx="17">
                  <c:v>48</c:v>
                </c:pt>
                <c:pt idx="18">
                  <c:v>49</c:v>
                </c:pt>
                <c:pt idx="19">
                  <c:v>50</c:v>
                </c:pt>
                <c:pt idx="20">
                  <c:v>51</c:v>
                </c:pt>
                <c:pt idx="21">
                  <c:v>52</c:v>
                </c:pt>
                <c:pt idx="22">
                  <c:v>53</c:v>
                </c:pt>
                <c:pt idx="23">
                  <c:v>54</c:v>
                </c:pt>
                <c:pt idx="24">
                  <c:v>55</c:v>
                </c:pt>
              </c:numCache>
            </c:numRef>
          </c:cat>
          <c:val>
            <c:numRef>
              <c:f>Sheet2!$B$33:$B$57</c:f>
              <c:numCache>
                <c:formatCode>General</c:formatCode>
                <c:ptCount val="25"/>
                <c:pt idx="0">
                  <c:v>2.1509999999999998</c:v>
                </c:pt>
                <c:pt idx="1">
                  <c:v>2.1559999999999997</c:v>
                </c:pt>
                <c:pt idx="2">
                  <c:v>2.157</c:v>
                </c:pt>
                <c:pt idx="3">
                  <c:v>2.16</c:v>
                </c:pt>
                <c:pt idx="4">
                  <c:v>2.1629999999999998</c:v>
                </c:pt>
                <c:pt idx="5">
                  <c:v>2.1589999999999998</c:v>
                </c:pt>
                <c:pt idx="6">
                  <c:v>2.1539999999999999</c:v>
                </c:pt>
                <c:pt idx="7">
                  <c:v>2.1549999999999998</c:v>
                </c:pt>
                <c:pt idx="8">
                  <c:v>2.1559999999999997</c:v>
                </c:pt>
                <c:pt idx="9">
                  <c:v>2.169</c:v>
                </c:pt>
                <c:pt idx="10">
                  <c:v>2.1629999999999998</c:v>
                </c:pt>
                <c:pt idx="11">
                  <c:v>2.1469999999999998</c:v>
                </c:pt>
                <c:pt idx="12">
                  <c:v>2.1519999999999997</c:v>
                </c:pt>
                <c:pt idx="13">
                  <c:v>2.1629999999999998</c:v>
                </c:pt>
                <c:pt idx="14">
                  <c:v>2.1640000000000001</c:v>
                </c:pt>
                <c:pt idx="15">
                  <c:v>2.1429999999999998</c:v>
                </c:pt>
                <c:pt idx="16">
                  <c:v>2.165</c:v>
                </c:pt>
                <c:pt idx="17">
                  <c:v>2.1669999999999998</c:v>
                </c:pt>
                <c:pt idx="18">
                  <c:v>2.1549999999999998</c:v>
                </c:pt>
                <c:pt idx="19">
                  <c:v>2.1629999999999998</c:v>
                </c:pt>
                <c:pt idx="20">
                  <c:v>2.1589999999999998</c:v>
                </c:pt>
                <c:pt idx="21">
                  <c:v>2.1579999999999999</c:v>
                </c:pt>
                <c:pt idx="22">
                  <c:v>2.1519999999999997</c:v>
                </c:pt>
                <c:pt idx="23">
                  <c:v>2.169</c:v>
                </c:pt>
                <c:pt idx="24">
                  <c:v>2.15</c:v>
                </c:pt>
              </c:numCache>
            </c:numRef>
          </c:val>
        </c:ser>
        <c:ser>
          <c:idx val="1"/>
          <c:order val="1"/>
          <c:tx>
            <c:strRef>
              <c:f>Sheet2!$C$32</c:f>
              <c:strCache>
                <c:ptCount val="1"/>
                <c:pt idx="0">
                  <c:v>Uend(V)</c:v>
                </c:pt>
              </c:strCache>
            </c:strRef>
          </c:tx>
          <c:cat>
            <c:numRef>
              <c:f>Sheet2!$A$33:$A$57</c:f>
              <c:numCache>
                <c:formatCode>General</c:formatCode>
                <c:ptCount val="25"/>
                <c:pt idx="0">
                  <c:v>31</c:v>
                </c:pt>
                <c:pt idx="1">
                  <c:v>32</c:v>
                </c:pt>
                <c:pt idx="2">
                  <c:v>33</c:v>
                </c:pt>
                <c:pt idx="3">
                  <c:v>34</c:v>
                </c:pt>
                <c:pt idx="4">
                  <c:v>35</c:v>
                </c:pt>
                <c:pt idx="5">
                  <c:v>36</c:v>
                </c:pt>
                <c:pt idx="6">
                  <c:v>37</c:v>
                </c:pt>
                <c:pt idx="7">
                  <c:v>38</c:v>
                </c:pt>
                <c:pt idx="8">
                  <c:v>39</c:v>
                </c:pt>
                <c:pt idx="9">
                  <c:v>40</c:v>
                </c:pt>
                <c:pt idx="10">
                  <c:v>41</c:v>
                </c:pt>
                <c:pt idx="11">
                  <c:v>42</c:v>
                </c:pt>
                <c:pt idx="12">
                  <c:v>43</c:v>
                </c:pt>
                <c:pt idx="13">
                  <c:v>44</c:v>
                </c:pt>
                <c:pt idx="14">
                  <c:v>45</c:v>
                </c:pt>
                <c:pt idx="15">
                  <c:v>46</c:v>
                </c:pt>
                <c:pt idx="16">
                  <c:v>47</c:v>
                </c:pt>
                <c:pt idx="17">
                  <c:v>48</c:v>
                </c:pt>
                <c:pt idx="18">
                  <c:v>49</c:v>
                </c:pt>
                <c:pt idx="19">
                  <c:v>50</c:v>
                </c:pt>
                <c:pt idx="20">
                  <c:v>51</c:v>
                </c:pt>
                <c:pt idx="21">
                  <c:v>52</c:v>
                </c:pt>
                <c:pt idx="22">
                  <c:v>53</c:v>
                </c:pt>
                <c:pt idx="23">
                  <c:v>54</c:v>
                </c:pt>
                <c:pt idx="24">
                  <c:v>55</c:v>
                </c:pt>
              </c:numCache>
            </c:numRef>
          </c:cat>
          <c:val>
            <c:numRef>
              <c:f>Sheet2!$C$33:$C$57</c:f>
              <c:numCache>
                <c:formatCode>General</c:formatCode>
                <c:ptCount val="25"/>
                <c:pt idx="0">
                  <c:v>1.9490000000000001</c:v>
                </c:pt>
                <c:pt idx="1">
                  <c:v>1.9600000000000004</c:v>
                </c:pt>
                <c:pt idx="2">
                  <c:v>1.9630000000000001</c:v>
                </c:pt>
                <c:pt idx="3">
                  <c:v>1.9620000000000004</c:v>
                </c:pt>
                <c:pt idx="4">
                  <c:v>1.9630000000000001</c:v>
                </c:pt>
                <c:pt idx="5">
                  <c:v>1.9590000000000001</c:v>
                </c:pt>
                <c:pt idx="6">
                  <c:v>1.9440000000000004</c:v>
                </c:pt>
                <c:pt idx="7">
                  <c:v>1.9620000000000004</c:v>
                </c:pt>
                <c:pt idx="8">
                  <c:v>1.9450000000000001</c:v>
                </c:pt>
                <c:pt idx="9">
                  <c:v>1.9660000000000004</c:v>
                </c:pt>
                <c:pt idx="10">
                  <c:v>1.9730000000000001</c:v>
                </c:pt>
                <c:pt idx="11">
                  <c:v>1.9379999999999995</c:v>
                </c:pt>
                <c:pt idx="12">
                  <c:v>1.9460000000000004</c:v>
                </c:pt>
                <c:pt idx="13">
                  <c:v>1.9710000000000001</c:v>
                </c:pt>
                <c:pt idx="14">
                  <c:v>1.9660000000000004</c:v>
                </c:pt>
                <c:pt idx="15">
                  <c:v>1.9159999999999995</c:v>
                </c:pt>
                <c:pt idx="16">
                  <c:v>1.9670000000000001</c:v>
                </c:pt>
                <c:pt idx="17">
                  <c:v>1.9650000000000001</c:v>
                </c:pt>
                <c:pt idx="18">
                  <c:v>1.9450000000000001</c:v>
                </c:pt>
                <c:pt idx="19">
                  <c:v>1.9650000000000001</c:v>
                </c:pt>
                <c:pt idx="20">
                  <c:v>1.9560000000000004</c:v>
                </c:pt>
                <c:pt idx="21">
                  <c:v>1.9550000000000001</c:v>
                </c:pt>
                <c:pt idx="22">
                  <c:v>1.9470000000000001</c:v>
                </c:pt>
                <c:pt idx="23">
                  <c:v>1.9760000000000004</c:v>
                </c:pt>
                <c:pt idx="24">
                  <c:v>1.9490000000000001</c:v>
                </c:pt>
              </c:numCache>
            </c:numRef>
          </c:val>
        </c:ser>
        <c:axId val="79221120"/>
        <c:axId val="79222656"/>
      </c:barChart>
      <c:catAx>
        <c:axId val="79221120"/>
        <c:scaling>
          <c:orientation val="minMax"/>
        </c:scaling>
        <c:axPos val="b"/>
        <c:numFmt formatCode="General" sourceLinked="1"/>
        <c:majorTickMark val="none"/>
        <c:tickLblPos val="nextTo"/>
        <c:crossAx val="79222656"/>
        <c:crosses val="autoZero"/>
        <c:auto val="1"/>
        <c:lblAlgn val="ctr"/>
        <c:lblOffset val="100"/>
      </c:catAx>
      <c:valAx>
        <c:axId val="7922265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2211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600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Sheet4!$B$1</c:f>
              <c:strCache>
                <c:ptCount val="1"/>
                <c:pt idx="0">
                  <c:v>B1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Sheet4!$B$2:$B$63</c:f>
              <c:numCache>
                <c:formatCode>General</c:formatCode>
                <c:ptCount val="62"/>
                <c:pt idx="0">
                  <c:v>2.1539999999999999</c:v>
                </c:pt>
                <c:pt idx="1">
                  <c:v>1.9750000000000001</c:v>
                </c:pt>
                <c:pt idx="2">
                  <c:v>1.9910000000000001</c:v>
                </c:pt>
                <c:pt idx="3">
                  <c:v>1.9950000000000001</c:v>
                </c:pt>
                <c:pt idx="4">
                  <c:v>1.9970000000000001</c:v>
                </c:pt>
                <c:pt idx="5">
                  <c:v>1.9980000000000004</c:v>
                </c:pt>
                <c:pt idx="6">
                  <c:v>1.9970000000000001</c:v>
                </c:pt>
                <c:pt idx="7">
                  <c:v>1.9970000000000001</c:v>
                </c:pt>
                <c:pt idx="8">
                  <c:v>1.9980000000000004</c:v>
                </c:pt>
                <c:pt idx="9">
                  <c:v>1.9980000000000004</c:v>
                </c:pt>
                <c:pt idx="10">
                  <c:v>1.9970000000000001</c:v>
                </c:pt>
                <c:pt idx="11">
                  <c:v>1.9970000000000001</c:v>
                </c:pt>
                <c:pt idx="12">
                  <c:v>1.9960000000000004</c:v>
                </c:pt>
                <c:pt idx="13">
                  <c:v>1.9960000000000004</c:v>
                </c:pt>
                <c:pt idx="14">
                  <c:v>1.9950000000000001</c:v>
                </c:pt>
                <c:pt idx="15">
                  <c:v>1.9940000000000004</c:v>
                </c:pt>
                <c:pt idx="16">
                  <c:v>1.9930000000000001</c:v>
                </c:pt>
                <c:pt idx="17">
                  <c:v>1.9930000000000001</c:v>
                </c:pt>
                <c:pt idx="18">
                  <c:v>1.9920000000000004</c:v>
                </c:pt>
                <c:pt idx="19">
                  <c:v>1.9920000000000004</c:v>
                </c:pt>
                <c:pt idx="20">
                  <c:v>1.9910000000000001</c:v>
                </c:pt>
                <c:pt idx="21">
                  <c:v>1.9900000000000004</c:v>
                </c:pt>
                <c:pt idx="22">
                  <c:v>1.9900000000000004</c:v>
                </c:pt>
                <c:pt idx="23">
                  <c:v>1.9880000000000004</c:v>
                </c:pt>
                <c:pt idx="24">
                  <c:v>1.9870000000000001</c:v>
                </c:pt>
                <c:pt idx="25">
                  <c:v>1.9860000000000004</c:v>
                </c:pt>
                <c:pt idx="26">
                  <c:v>1.9850000000000001</c:v>
                </c:pt>
                <c:pt idx="27">
                  <c:v>1.9840000000000004</c:v>
                </c:pt>
                <c:pt idx="28">
                  <c:v>1.9840000000000004</c:v>
                </c:pt>
                <c:pt idx="29">
                  <c:v>1.9830000000000001</c:v>
                </c:pt>
                <c:pt idx="30">
                  <c:v>1.9810000000000001</c:v>
                </c:pt>
                <c:pt idx="31">
                  <c:v>1.9800000000000004</c:v>
                </c:pt>
                <c:pt idx="32">
                  <c:v>1.9790000000000001</c:v>
                </c:pt>
                <c:pt idx="33">
                  <c:v>1.9770000000000001</c:v>
                </c:pt>
                <c:pt idx="34">
                  <c:v>1.9770000000000001</c:v>
                </c:pt>
                <c:pt idx="35">
                  <c:v>1.9760000000000004</c:v>
                </c:pt>
                <c:pt idx="36">
                  <c:v>1.9750000000000001</c:v>
                </c:pt>
                <c:pt idx="37">
                  <c:v>1.9740000000000004</c:v>
                </c:pt>
                <c:pt idx="38">
                  <c:v>1.9720000000000004</c:v>
                </c:pt>
                <c:pt idx="39">
                  <c:v>1.9710000000000001</c:v>
                </c:pt>
                <c:pt idx="40">
                  <c:v>1.9700000000000004</c:v>
                </c:pt>
                <c:pt idx="41">
                  <c:v>1.9690000000000001</c:v>
                </c:pt>
                <c:pt idx="42">
                  <c:v>1.9680000000000004</c:v>
                </c:pt>
                <c:pt idx="43">
                  <c:v>1.9670000000000001</c:v>
                </c:pt>
                <c:pt idx="44">
                  <c:v>1.9650000000000001</c:v>
                </c:pt>
                <c:pt idx="45">
                  <c:v>1.9650000000000001</c:v>
                </c:pt>
                <c:pt idx="46">
                  <c:v>1.9640000000000004</c:v>
                </c:pt>
                <c:pt idx="47">
                  <c:v>1.9620000000000004</c:v>
                </c:pt>
                <c:pt idx="48">
                  <c:v>1.9620000000000004</c:v>
                </c:pt>
                <c:pt idx="49">
                  <c:v>1.9600000000000004</c:v>
                </c:pt>
                <c:pt idx="50">
                  <c:v>1.9580000000000004</c:v>
                </c:pt>
                <c:pt idx="51">
                  <c:v>1.9590000000000001</c:v>
                </c:pt>
                <c:pt idx="52">
                  <c:v>1.9560000000000004</c:v>
                </c:pt>
                <c:pt idx="53">
                  <c:v>1.9550000000000001</c:v>
                </c:pt>
                <c:pt idx="54">
                  <c:v>1.9550000000000001</c:v>
                </c:pt>
                <c:pt idx="55">
                  <c:v>1.9540000000000004</c:v>
                </c:pt>
                <c:pt idx="56">
                  <c:v>1.9520000000000004</c:v>
                </c:pt>
                <c:pt idx="57">
                  <c:v>1.9510000000000001</c:v>
                </c:pt>
                <c:pt idx="58">
                  <c:v>1.9500000000000004</c:v>
                </c:pt>
                <c:pt idx="59">
                  <c:v>1.9480000000000004</c:v>
                </c:pt>
                <c:pt idx="60">
                  <c:v>1.9470000000000001</c:v>
                </c:pt>
                <c:pt idx="61">
                  <c:v>1.9470000000000001</c:v>
                </c:pt>
              </c:numCache>
            </c:numRef>
          </c:val>
        </c:ser>
        <c:ser>
          <c:idx val="1"/>
          <c:order val="1"/>
          <c:tx>
            <c:strRef>
              <c:f>Sheet4!$C$1</c:f>
              <c:strCache>
                <c:ptCount val="1"/>
                <c:pt idx="0">
                  <c:v>B2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Sheet4!$C$2:$C$63</c:f>
              <c:numCache>
                <c:formatCode>General</c:formatCode>
                <c:ptCount val="62"/>
                <c:pt idx="0">
                  <c:v>2.165</c:v>
                </c:pt>
                <c:pt idx="1">
                  <c:v>1.9880000000000004</c:v>
                </c:pt>
                <c:pt idx="2">
                  <c:v>2.0019999999999998</c:v>
                </c:pt>
                <c:pt idx="3">
                  <c:v>2.0059999999999998</c:v>
                </c:pt>
                <c:pt idx="4">
                  <c:v>2.0070000000000001</c:v>
                </c:pt>
                <c:pt idx="5">
                  <c:v>2.0089999999999999</c:v>
                </c:pt>
                <c:pt idx="6">
                  <c:v>2.0099999999999998</c:v>
                </c:pt>
                <c:pt idx="7">
                  <c:v>2.0089999999999999</c:v>
                </c:pt>
                <c:pt idx="8">
                  <c:v>2.0089999999999999</c:v>
                </c:pt>
                <c:pt idx="9">
                  <c:v>2.0099999999999998</c:v>
                </c:pt>
                <c:pt idx="10">
                  <c:v>2.0089999999999999</c:v>
                </c:pt>
                <c:pt idx="11">
                  <c:v>2.0070000000000001</c:v>
                </c:pt>
                <c:pt idx="12">
                  <c:v>2.0070000000000001</c:v>
                </c:pt>
                <c:pt idx="13">
                  <c:v>2.0070000000000001</c:v>
                </c:pt>
                <c:pt idx="14">
                  <c:v>2.0070000000000001</c:v>
                </c:pt>
                <c:pt idx="15">
                  <c:v>2.0059999999999998</c:v>
                </c:pt>
                <c:pt idx="16">
                  <c:v>2.0059999999999998</c:v>
                </c:pt>
                <c:pt idx="17">
                  <c:v>2.004</c:v>
                </c:pt>
                <c:pt idx="18">
                  <c:v>2.0030000000000001</c:v>
                </c:pt>
                <c:pt idx="19">
                  <c:v>2.0030000000000001</c:v>
                </c:pt>
                <c:pt idx="20">
                  <c:v>2.0030000000000001</c:v>
                </c:pt>
                <c:pt idx="21">
                  <c:v>2.0009999999999999</c:v>
                </c:pt>
                <c:pt idx="22">
                  <c:v>2</c:v>
                </c:pt>
                <c:pt idx="23">
                  <c:v>2</c:v>
                </c:pt>
                <c:pt idx="24">
                  <c:v>1.9990000000000001</c:v>
                </c:pt>
                <c:pt idx="25">
                  <c:v>1.9970000000000001</c:v>
                </c:pt>
                <c:pt idx="26">
                  <c:v>1.9970000000000001</c:v>
                </c:pt>
                <c:pt idx="27">
                  <c:v>1.9960000000000004</c:v>
                </c:pt>
                <c:pt idx="28">
                  <c:v>1.9950000000000001</c:v>
                </c:pt>
                <c:pt idx="29">
                  <c:v>1.9940000000000004</c:v>
                </c:pt>
                <c:pt idx="30">
                  <c:v>1.9930000000000001</c:v>
                </c:pt>
                <c:pt idx="31">
                  <c:v>1.9920000000000004</c:v>
                </c:pt>
                <c:pt idx="32">
                  <c:v>1.9910000000000001</c:v>
                </c:pt>
                <c:pt idx="33">
                  <c:v>1.9910000000000001</c:v>
                </c:pt>
                <c:pt idx="34">
                  <c:v>1.9900000000000004</c:v>
                </c:pt>
                <c:pt idx="35">
                  <c:v>1.9890000000000001</c:v>
                </c:pt>
                <c:pt idx="36">
                  <c:v>1.9880000000000004</c:v>
                </c:pt>
                <c:pt idx="37">
                  <c:v>1.9880000000000004</c:v>
                </c:pt>
                <c:pt idx="38">
                  <c:v>1.9860000000000004</c:v>
                </c:pt>
                <c:pt idx="39">
                  <c:v>1.9850000000000001</c:v>
                </c:pt>
                <c:pt idx="40">
                  <c:v>1.9850000000000001</c:v>
                </c:pt>
                <c:pt idx="41">
                  <c:v>1.9830000000000001</c:v>
                </c:pt>
                <c:pt idx="42">
                  <c:v>1.9820000000000004</c:v>
                </c:pt>
                <c:pt idx="43">
                  <c:v>1.9810000000000001</c:v>
                </c:pt>
                <c:pt idx="44">
                  <c:v>1.9800000000000004</c:v>
                </c:pt>
                <c:pt idx="45">
                  <c:v>1.9800000000000004</c:v>
                </c:pt>
                <c:pt idx="46">
                  <c:v>1.9780000000000004</c:v>
                </c:pt>
                <c:pt idx="47">
                  <c:v>1.9770000000000001</c:v>
                </c:pt>
                <c:pt idx="48">
                  <c:v>1.9760000000000004</c:v>
                </c:pt>
                <c:pt idx="49">
                  <c:v>1.9760000000000004</c:v>
                </c:pt>
                <c:pt idx="50">
                  <c:v>1.9740000000000004</c:v>
                </c:pt>
                <c:pt idx="51">
                  <c:v>1.9740000000000004</c:v>
                </c:pt>
                <c:pt idx="52">
                  <c:v>1.9720000000000004</c:v>
                </c:pt>
                <c:pt idx="53">
                  <c:v>1.9720000000000004</c:v>
                </c:pt>
                <c:pt idx="54">
                  <c:v>1.9710000000000001</c:v>
                </c:pt>
                <c:pt idx="55">
                  <c:v>1.9700000000000004</c:v>
                </c:pt>
                <c:pt idx="56">
                  <c:v>1.9680000000000004</c:v>
                </c:pt>
                <c:pt idx="57">
                  <c:v>1.9670000000000001</c:v>
                </c:pt>
                <c:pt idx="58">
                  <c:v>1.9670000000000001</c:v>
                </c:pt>
                <c:pt idx="59">
                  <c:v>1.9660000000000004</c:v>
                </c:pt>
                <c:pt idx="60">
                  <c:v>1.9640000000000004</c:v>
                </c:pt>
                <c:pt idx="61">
                  <c:v>1.9640000000000004</c:v>
                </c:pt>
              </c:numCache>
            </c:numRef>
          </c:val>
        </c:ser>
        <c:ser>
          <c:idx val="2"/>
          <c:order val="2"/>
          <c:tx>
            <c:strRef>
              <c:f>Sheet4!$D$1</c:f>
              <c:strCache>
                <c:ptCount val="1"/>
                <c:pt idx="0">
                  <c:v>B3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Sheet4!$D$2:$D$63</c:f>
              <c:numCache>
                <c:formatCode>General</c:formatCode>
                <c:ptCount val="62"/>
                <c:pt idx="0">
                  <c:v>2.1509999999999998</c:v>
                </c:pt>
                <c:pt idx="1">
                  <c:v>1.9690000000000001</c:v>
                </c:pt>
                <c:pt idx="2">
                  <c:v>1.9860000000000004</c:v>
                </c:pt>
                <c:pt idx="3">
                  <c:v>1.9910000000000001</c:v>
                </c:pt>
                <c:pt idx="4">
                  <c:v>1.9920000000000004</c:v>
                </c:pt>
                <c:pt idx="5">
                  <c:v>1.9930000000000001</c:v>
                </c:pt>
                <c:pt idx="6">
                  <c:v>1.9940000000000004</c:v>
                </c:pt>
                <c:pt idx="7">
                  <c:v>1.9940000000000004</c:v>
                </c:pt>
                <c:pt idx="8">
                  <c:v>1.9940000000000004</c:v>
                </c:pt>
                <c:pt idx="9">
                  <c:v>1.9950000000000001</c:v>
                </c:pt>
                <c:pt idx="10">
                  <c:v>1.9940000000000004</c:v>
                </c:pt>
                <c:pt idx="11">
                  <c:v>1.9940000000000004</c:v>
                </c:pt>
                <c:pt idx="12">
                  <c:v>1.9940000000000004</c:v>
                </c:pt>
                <c:pt idx="13">
                  <c:v>1.9930000000000001</c:v>
                </c:pt>
                <c:pt idx="14">
                  <c:v>1.9930000000000001</c:v>
                </c:pt>
                <c:pt idx="15">
                  <c:v>1.9920000000000004</c:v>
                </c:pt>
                <c:pt idx="16">
                  <c:v>1.9920000000000004</c:v>
                </c:pt>
                <c:pt idx="17">
                  <c:v>1.9910000000000001</c:v>
                </c:pt>
                <c:pt idx="18">
                  <c:v>1.9910000000000001</c:v>
                </c:pt>
                <c:pt idx="19">
                  <c:v>1.9900000000000004</c:v>
                </c:pt>
                <c:pt idx="20">
                  <c:v>1.9890000000000001</c:v>
                </c:pt>
                <c:pt idx="21">
                  <c:v>1.9890000000000001</c:v>
                </c:pt>
                <c:pt idx="22">
                  <c:v>1.9880000000000004</c:v>
                </c:pt>
                <c:pt idx="23">
                  <c:v>1.9870000000000001</c:v>
                </c:pt>
                <c:pt idx="24">
                  <c:v>1.9860000000000004</c:v>
                </c:pt>
                <c:pt idx="25">
                  <c:v>1.9850000000000001</c:v>
                </c:pt>
                <c:pt idx="26">
                  <c:v>1.9850000000000001</c:v>
                </c:pt>
                <c:pt idx="27">
                  <c:v>1.9840000000000004</c:v>
                </c:pt>
                <c:pt idx="28">
                  <c:v>1.9820000000000004</c:v>
                </c:pt>
                <c:pt idx="29">
                  <c:v>1.9830000000000001</c:v>
                </c:pt>
                <c:pt idx="30">
                  <c:v>1.9820000000000004</c:v>
                </c:pt>
                <c:pt idx="31">
                  <c:v>1.9810000000000001</c:v>
                </c:pt>
                <c:pt idx="32">
                  <c:v>1.9800000000000004</c:v>
                </c:pt>
                <c:pt idx="33">
                  <c:v>1.9780000000000004</c:v>
                </c:pt>
                <c:pt idx="34">
                  <c:v>1.9780000000000004</c:v>
                </c:pt>
                <c:pt idx="35">
                  <c:v>1.9770000000000001</c:v>
                </c:pt>
                <c:pt idx="36">
                  <c:v>1.9760000000000004</c:v>
                </c:pt>
                <c:pt idx="37">
                  <c:v>1.9750000000000001</c:v>
                </c:pt>
                <c:pt idx="38">
                  <c:v>1.9740000000000004</c:v>
                </c:pt>
                <c:pt idx="39">
                  <c:v>1.9730000000000001</c:v>
                </c:pt>
                <c:pt idx="40">
                  <c:v>1.9720000000000004</c:v>
                </c:pt>
                <c:pt idx="41">
                  <c:v>1.9710000000000001</c:v>
                </c:pt>
                <c:pt idx="42">
                  <c:v>1.9700000000000004</c:v>
                </c:pt>
                <c:pt idx="43">
                  <c:v>1.9690000000000001</c:v>
                </c:pt>
                <c:pt idx="44">
                  <c:v>1.9680000000000004</c:v>
                </c:pt>
                <c:pt idx="45">
                  <c:v>1.9670000000000001</c:v>
                </c:pt>
                <c:pt idx="46">
                  <c:v>1.9670000000000001</c:v>
                </c:pt>
                <c:pt idx="47">
                  <c:v>1.9650000000000001</c:v>
                </c:pt>
                <c:pt idx="48">
                  <c:v>1.9640000000000004</c:v>
                </c:pt>
                <c:pt idx="49">
                  <c:v>1.9630000000000001</c:v>
                </c:pt>
                <c:pt idx="50">
                  <c:v>1.9630000000000001</c:v>
                </c:pt>
                <c:pt idx="51">
                  <c:v>1.9610000000000001</c:v>
                </c:pt>
                <c:pt idx="52">
                  <c:v>1.9600000000000004</c:v>
                </c:pt>
                <c:pt idx="53">
                  <c:v>1.9590000000000001</c:v>
                </c:pt>
                <c:pt idx="54">
                  <c:v>1.9580000000000004</c:v>
                </c:pt>
                <c:pt idx="55">
                  <c:v>1.9570000000000001</c:v>
                </c:pt>
                <c:pt idx="56">
                  <c:v>1.9560000000000004</c:v>
                </c:pt>
                <c:pt idx="57">
                  <c:v>1.9550000000000001</c:v>
                </c:pt>
                <c:pt idx="58">
                  <c:v>1.9540000000000004</c:v>
                </c:pt>
                <c:pt idx="59">
                  <c:v>1.9530000000000001</c:v>
                </c:pt>
                <c:pt idx="60">
                  <c:v>1.9520000000000004</c:v>
                </c:pt>
                <c:pt idx="61">
                  <c:v>1.9520000000000004</c:v>
                </c:pt>
              </c:numCache>
            </c:numRef>
          </c:val>
        </c:ser>
        <c:ser>
          <c:idx val="3"/>
          <c:order val="3"/>
          <c:tx>
            <c:strRef>
              <c:f>Sheet4!$E$1</c:f>
              <c:strCache>
                <c:ptCount val="1"/>
                <c:pt idx="0">
                  <c:v>B4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Sheet4!$E$2:$E$63</c:f>
              <c:numCache>
                <c:formatCode>General</c:formatCode>
                <c:ptCount val="62"/>
                <c:pt idx="0">
                  <c:v>2.1579999999999999</c:v>
                </c:pt>
                <c:pt idx="1">
                  <c:v>1.9820000000000004</c:v>
                </c:pt>
                <c:pt idx="2">
                  <c:v>1.9990000000000001</c:v>
                </c:pt>
                <c:pt idx="3">
                  <c:v>2.0030000000000001</c:v>
                </c:pt>
                <c:pt idx="4">
                  <c:v>2.0049999999999999</c:v>
                </c:pt>
                <c:pt idx="5">
                  <c:v>2.0059999999999998</c:v>
                </c:pt>
                <c:pt idx="6">
                  <c:v>2.0059999999999998</c:v>
                </c:pt>
                <c:pt idx="7">
                  <c:v>2.0059999999999998</c:v>
                </c:pt>
                <c:pt idx="8">
                  <c:v>2.0059999999999998</c:v>
                </c:pt>
                <c:pt idx="9">
                  <c:v>2.0059999999999998</c:v>
                </c:pt>
                <c:pt idx="10">
                  <c:v>2.0059999999999998</c:v>
                </c:pt>
                <c:pt idx="11">
                  <c:v>2.0059999999999998</c:v>
                </c:pt>
                <c:pt idx="12">
                  <c:v>2.0049999999999999</c:v>
                </c:pt>
                <c:pt idx="13">
                  <c:v>2.004</c:v>
                </c:pt>
                <c:pt idx="14">
                  <c:v>2.004</c:v>
                </c:pt>
                <c:pt idx="15">
                  <c:v>2.0030000000000001</c:v>
                </c:pt>
                <c:pt idx="16">
                  <c:v>2.0030000000000001</c:v>
                </c:pt>
                <c:pt idx="17">
                  <c:v>2.0019999999999998</c:v>
                </c:pt>
                <c:pt idx="18">
                  <c:v>2.0019999999999998</c:v>
                </c:pt>
                <c:pt idx="19">
                  <c:v>2.0009999999999999</c:v>
                </c:pt>
                <c:pt idx="20">
                  <c:v>2</c:v>
                </c:pt>
                <c:pt idx="21">
                  <c:v>1.9990000000000001</c:v>
                </c:pt>
                <c:pt idx="22">
                  <c:v>1.9980000000000004</c:v>
                </c:pt>
                <c:pt idx="23">
                  <c:v>1.9980000000000004</c:v>
                </c:pt>
                <c:pt idx="24">
                  <c:v>1.9970000000000001</c:v>
                </c:pt>
                <c:pt idx="25">
                  <c:v>1.9960000000000004</c:v>
                </c:pt>
                <c:pt idx="26">
                  <c:v>1.9940000000000004</c:v>
                </c:pt>
                <c:pt idx="27">
                  <c:v>1.9950000000000001</c:v>
                </c:pt>
                <c:pt idx="28">
                  <c:v>1.9930000000000001</c:v>
                </c:pt>
                <c:pt idx="29">
                  <c:v>1.9920000000000004</c:v>
                </c:pt>
                <c:pt idx="30">
                  <c:v>1.9920000000000004</c:v>
                </c:pt>
                <c:pt idx="31">
                  <c:v>1.9900000000000004</c:v>
                </c:pt>
                <c:pt idx="32">
                  <c:v>1.9890000000000001</c:v>
                </c:pt>
                <c:pt idx="33">
                  <c:v>1.9880000000000004</c:v>
                </c:pt>
                <c:pt idx="34">
                  <c:v>1.9880000000000004</c:v>
                </c:pt>
                <c:pt idx="35">
                  <c:v>1.9870000000000001</c:v>
                </c:pt>
                <c:pt idx="36">
                  <c:v>1.9850000000000001</c:v>
                </c:pt>
                <c:pt idx="37">
                  <c:v>1.9850000000000001</c:v>
                </c:pt>
                <c:pt idx="38">
                  <c:v>1.9830000000000001</c:v>
                </c:pt>
                <c:pt idx="39">
                  <c:v>1.9830000000000001</c:v>
                </c:pt>
                <c:pt idx="40">
                  <c:v>1.9810000000000001</c:v>
                </c:pt>
                <c:pt idx="41">
                  <c:v>1.9810000000000001</c:v>
                </c:pt>
                <c:pt idx="42">
                  <c:v>1.9800000000000004</c:v>
                </c:pt>
                <c:pt idx="43">
                  <c:v>1.9780000000000004</c:v>
                </c:pt>
                <c:pt idx="44">
                  <c:v>1.9770000000000001</c:v>
                </c:pt>
                <c:pt idx="45">
                  <c:v>1.9770000000000001</c:v>
                </c:pt>
                <c:pt idx="46">
                  <c:v>1.9750000000000001</c:v>
                </c:pt>
                <c:pt idx="47">
                  <c:v>1.9740000000000004</c:v>
                </c:pt>
                <c:pt idx="48">
                  <c:v>1.9730000000000001</c:v>
                </c:pt>
                <c:pt idx="49">
                  <c:v>1.9720000000000004</c:v>
                </c:pt>
                <c:pt idx="50">
                  <c:v>1.9710000000000001</c:v>
                </c:pt>
                <c:pt idx="51">
                  <c:v>1.9700000000000004</c:v>
                </c:pt>
                <c:pt idx="52">
                  <c:v>1.9680000000000004</c:v>
                </c:pt>
                <c:pt idx="53">
                  <c:v>1.9680000000000004</c:v>
                </c:pt>
                <c:pt idx="54">
                  <c:v>1.9660000000000004</c:v>
                </c:pt>
                <c:pt idx="55">
                  <c:v>1.9650000000000001</c:v>
                </c:pt>
                <c:pt idx="56">
                  <c:v>1.9650000000000001</c:v>
                </c:pt>
                <c:pt idx="57">
                  <c:v>1.9640000000000004</c:v>
                </c:pt>
                <c:pt idx="58">
                  <c:v>1.9630000000000001</c:v>
                </c:pt>
                <c:pt idx="59">
                  <c:v>1.9620000000000004</c:v>
                </c:pt>
                <c:pt idx="60">
                  <c:v>1.9600000000000004</c:v>
                </c:pt>
                <c:pt idx="61">
                  <c:v>1.9600000000000004</c:v>
                </c:pt>
              </c:numCache>
            </c:numRef>
          </c:val>
        </c:ser>
        <c:ser>
          <c:idx val="4"/>
          <c:order val="4"/>
          <c:tx>
            <c:strRef>
              <c:f>Sheet4!$F$1</c:f>
              <c:strCache>
                <c:ptCount val="1"/>
                <c:pt idx="0">
                  <c:v>B5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Sheet4!$F$2:$F$63</c:f>
              <c:numCache>
                <c:formatCode>General</c:formatCode>
                <c:ptCount val="62"/>
                <c:pt idx="0">
                  <c:v>2.1579999999999999</c:v>
                </c:pt>
                <c:pt idx="1">
                  <c:v>1.9770000000000001</c:v>
                </c:pt>
                <c:pt idx="2">
                  <c:v>1.9940000000000004</c:v>
                </c:pt>
                <c:pt idx="3">
                  <c:v>1.9970000000000001</c:v>
                </c:pt>
                <c:pt idx="4">
                  <c:v>2</c:v>
                </c:pt>
                <c:pt idx="5">
                  <c:v>2.0009999999999999</c:v>
                </c:pt>
                <c:pt idx="6">
                  <c:v>2.0009999999999999</c:v>
                </c:pt>
                <c:pt idx="7">
                  <c:v>2.0019999999999998</c:v>
                </c:pt>
                <c:pt idx="8">
                  <c:v>2.0019999999999998</c:v>
                </c:pt>
                <c:pt idx="9">
                  <c:v>2.0019999999999998</c:v>
                </c:pt>
                <c:pt idx="10">
                  <c:v>2.0019999999999998</c:v>
                </c:pt>
                <c:pt idx="11">
                  <c:v>2.0009999999999999</c:v>
                </c:pt>
                <c:pt idx="12">
                  <c:v>2.0009999999999999</c:v>
                </c:pt>
                <c:pt idx="13">
                  <c:v>2.0009999999999999</c:v>
                </c:pt>
                <c:pt idx="14">
                  <c:v>2</c:v>
                </c:pt>
                <c:pt idx="15">
                  <c:v>2</c:v>
                </c:pt>
                <c:pt idx="16">
                  <c:v>1.9990000000000001</c:v>
                </c:pt>
                <c:pt idx="17">
                  <c:v>1.9990000000000001</c:v>
                </c:pt>
                <c:pt idx="18">
                  <c:v>1.9980000000000004</c:v>
                </c:pt>
                <c:pt idx="19">
                  <c:v>1.9980000000000004</c:v>
                </c:pt>
                <c:pt idx="20">
                  <c:v>1.9980000000000004</c:v>
                </c:pt>
                <c:pt idx="21">
                  <c:v>1.9960000000000004</c:v>
                </c:pt>
                <c:pt idx="22">
                  <c:v>1.9960000000000004</c:v>
                </c:pt>
                <c:pt idx="23">
                  <c:v>1.9950000000000001</c:v>
                </c:pt>
                <c:pt idx="24">
                  <c:v>1.9940000000000004</c:v>
                </c:pt>
                <c:pt idx="25">
                  <c:v>1.9940000000000004</c:v>
                </c:pt>
                <c:pt idx="26">
                  <c:v>1.9920000000000004</c:v>
                </c:pt>
                <c:pt idx="27">
                  <c:v>1.9920000000000004</c:v>
                </c:pt>
                <c:pt idx="28">
                  <c:v>1.9910000000000001</c:v>
                </c:pt>
                <c:pt idx="29">
                  <c:v>1.9900000000000004</c:v>
                </c:pt>
                <c:pt idx="30">
                  <c:v>1.9890000000000001</c:v>
                </c:pt>
                <c:pt idx="31">
                  <c:v>1.9890000000000001</c:v>
                </c:pt>
                <c:pt idx="32">
                  <c:v>1.9870000000000001</c:v>
                </c:pt>
                <c:pt idx="33">
                  <c:v>1.9870000000000001</c:v>
                </c:pt>
                <c:pt idx="34">
                  <c:v>1.9860000000000004</c:v>
                </c:pt>
                <c:pt idx="35">
                  <c:v>1.9850000000000001</c:v>
                </c:pt>
                <c:pt idx="36">
                  <c:v>1.9850000000000001</c:v>
                </c:pt>
                <c:pt idx="37">
                  <c:v>1.9830000000000001</c:v>
                </c:pt>
                <c:pt idx="38">
                  <c:v>1.9830000000000001</c:v>
                </c:pt>
                <c:pt idx="39">
                  <c:v>1.9820000000000004</c:v>
                </c:pt>
                <c:pt idx="40">
                  <c:v>1.9800000000000004</c:v>
                </c:pt>
                <c:pt idx="41">
                  <c:v>1.9790000000000001</c:v>
                </c:pt>
                <c:pt idx="42">
                  <c:v>1.9790000000000001</c:v>
                </c:pt>
                <c:pt idx="43">
                  <c:v>1.9780000000000004</c:v>
                </c:pt>
                <c:pt idx="44">
                  <c:v>1.9770000000000001</c:v>
                </c:pt>
                <c:pt idx="45">
                  <c:v>1.9760000000000004</c:v>
                </c:pt>
                <c:pt idx="46">
                  <c:v>1.9750000000000001</c:v>
                </c:pt>
                <c:pt idx="47">
                  <c:v>1.9740000000000004</c:v>
                </c:pt>
                <c:pt idx="48">
                  <c:v>1.9730000000000001</c:v>
                </c:pt>
                <c:pt idx="49">
                  <c:v>1.9720000000000004</c:v>
                </c:pt>
                <c:pt idx="50">
                  <c:v>1.9710000000000001</c:v>
                </c:pt>
                <c:pt idx="51">
                  <c:v>1.9700000000000004</c:v>
                </c:pt>
                <c:pt idx="52">
                  <c:v>1.9690000000000001</c:v>
                </c:pt>
                <c:pt idx="53">
                  <c:v>1.9680000000000004</c:v>
                </c:pt>
                <c:pt idx="54">
                  <c:v>1.9680000000000004</c:v>
                </c:pt>
                <c:pt idx="55">
                  <c:v>1.9660000000000004</c:v>
                </c:pt>
                <c:pt idx="56">
                  <c:v>1.9660000000000004</c:v>
                </c:pt>
                <c:pt idx="57">
                  <c:v>1.9650000000000001</c:v>
                </c:pt>
                <c:pt idx="58">
                  <c:v>1.9630000000000001</c:v>
                </c:pt>
                <c:pt idx="59">
                  <c:v>1.9620000000000004</c:v>
                </c:pt>
                <c:pt idx="60">
                  <c:v>1.9620000000000004</c:v>
                </c:pt>
                <c:pt idx="61">
                  <c:v>1.9620000000000004</c:v>
                </c:pt>
              </c:numCache>
            </c:numRef>
          </c:val>
        </c:ser>
        <c:marker val="1"/>
        <c:axId val="79134080"/>
        <c:axId val="79148160"/>
      </c:lineChart>
      <c:catAx>
        <c:axId val="79134080"/>
        <c:scaling>
          <c:orientation val="minMax"/>
        </c:scaling>
        <c:axPos val="b"/>
        <c:tickLblPos val="nextTo"/>
        <c:crossAx val="79148160"/>
        <c:crosses val="autoZero"/>
        <c:auto val="1"/>
        <c:lblAlgn val="ctr"/>
        <c:lblOffset val="100"/>
      </c:catAx>
      <c:valAx>
        <c:axId val="79148160"/>
        <c:scaling>
          <c:orientation val="minMax"/>
        </c:scaling>
        <c:axPos val="l"/>
        <c:majorGridlines/>
        <c:numFmt formatCode="General" sourceLinked="1"/>
        <c:tickLblPos val="nextTo"/>
        <c:crossAx val="79134080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Sheet4!$G$1</c:f>
              <c:strCache>
                <c:ptCount val="1"/>
                <c:pt idx="0">
                  <c:v>B6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Sheet4!$G$2:$G$63</c:f>
              <c:numCache>
                <c:formatCode>General</c:formatCode>
                <c:ptCount val="62"/>
                <c:pt idx="0">
                  <c:v>2.165</c:v>
                </c:pt>
                <c:pt idx="1">
                  <c:v>1.9890000000000001</c:v>
                </c:pt>
                <c:pt idx="2">
                  <c:v>2.0070000000000001</c:v>
                </c:pt>
                <c:pt idx="3">
                  <c:v>2.012999999999999</c:v>
                </c:pt>
                <c:pt idx="4">
                  <c:v>2.0149999999999997</c:v>
                </c:pt>
                <c:pt idx="5">
                  <c:v>2.0159999999999991</c:v>
                </c:pt>
                <c:pt idx="6">
                  <c:v>2.0179999999999998</c:v>
                </c:pt>
                <c:pt idx="7">
                  <c:v>2.0179999999999998</c:v>
                </c:pt>
                <c:pt idx="8">
                  <c:v>2.0179999999999998</c:v>
                </c:pt>
                <c:pt idx="9">
                  <c:v>2.0179999999999998</c:v>
                </c:pt>
                <c:pt idx="10">
                  <c:v>2.0189999999999997</c:v>
                </c:pt>
                <c:pt idx="11">
                  <c:v>2.0179999999999998</c:v>
                </c:pt>
                <c:pt idx="12">
                  <c:v>2.0179999999999998</c:v>
                </c:pt>
                <c:pt idx="13">
                  <c:v>2.0179999999999998</c:v>
                </c:pt>
                <c:pt idx="14">
                  <c:v>2.0179999999999998</c:v>
                </c:pt>
                <c:pt idx="15">
                  <c:v>2.0179999999999998</c:v>
                </c:pt>
                <c:pt idx="16">
                  <c:v>2.016999999999999</c:v>
                </c:pt>
                <c:pt idx="17">
                  <c:v>2.0159999999999991</c:v>
                </c:pt>
                <c:pt idx="18">
                  <c:v>2.0159999999999991</c:v>
                </c:pt>
                <c:pt idx="19">
                  <c:v>2.0159999999999991</c:v>
                </c:pt>
                <c:pt idx="20">
                  <c:v>2.0139999999999998</c:v>
                </c:pt>
                <c:pt idx="21">
                  <c:v>2.0139999999999998</c:v>
                </c:pt>
                <c:pt idx="22">
                  <c:v>2.0139999999999998</c:v>
                </c:pt>
                <c:pt idx="23">
                  <c:v>2.012999999999999</c:v>
                </c:pt>
                <c:pt idx="24">
                  <c:v>2.0119999999999991</c:v>
                </c:pt>
                <c:pt idx="25">
                  <c:v>2.0119999999999991</c:v>
                </c:pt>
                <c:pt idx="26">
                  <c:v>2.0109999999999997</c:v>
                </c:pt>
                <c:pt idx="27">
                  <c:v>2.0109999999999997</c:v>
                </c:pt>
                <c:pt idx="28">
                  <c:v>2.0099999999999998</c:v>
                </c:pt>
                <c:pt idx="29">
                  <c:v>2.0089999999999999</c:v>
                </c:pt>
                <c:pt idx="30">
                  <c:v>2.0070000000000001</c:v>
                </c:pt>
                <c:pt idx="31">
                  <c:v>2.0070000000000001</c:v>
                </c:pt>
                <c:pt idx="32">
                  <c:v>2.0059999999999998</c:v>
                </c:pt>
                <c:pt idx="33">
                  <c:v>2.0049999999999999</c:v>
                </c:pt>
                <c:pt idx="34">
                  <c:v>2.004</c:v>
                </c:pt>
                <c:pt idx="35">
                  <c:v>2.0030000000000001</c:v>
                </c:pt>
                <c:pt idx="36">
                  <c:v>2.0019999999999998</c:v>
                </c:pt>
                <c:pt idx="37">
                  <c:v>2.0009999999999999</c:v>
                </c:pt>
                <c:pt idx="38">
                  <c:v>2.0009999999999999</c:v>
                </c:pt>
                <c:pt idx="39">
                  <c:v>2</c:v>
                </c:pt>
                <c:pt idx="40">
                  <c:v>1.9990000000000001</c:v>
                </c:pt>
                <c:pt idx="41">
                  <c:v>1.9980000000000004</c:v>
                </c:pt>
                <c:pt idx="42">
                  <c:v>1.9970000000000001</c:v>
                </c:pt>
                <c:pt idx="43">
                  <c:v>1.9960000000000004</c:v>
                </c:pt>
                <c:pt idx="44">
                  <c:v>1.9960000000000004</c:v>
                </c:pt>
                <c:pt idx="45">
                  <c:v>1.9950000000000001</c:v>
                </c:pt>
                <c:pt idx="46">
                  <c:v>1.9940000000000004</c:v>
                </c:pt>
                <c:pt idx="47">
                  <c:v>1.9930000000000001</c:v>
                </c:pt>
                <c:pt idx="48">
                  <c:v>1.9920000000000004</c:v>
                </c:pt>
                <c:pt idx="49">
                  <c:v>1.9910000000000001</c:v>
                </c:pt>
                <c:pt idx="50">
                  <c:v>1.9900000000000004</c:v>
                </c:pt>
                <c:pt idx="51">
                  <c:v>1.9890000000000001</c:v>
                </c:pt>
                <c:pt idx="52">
                  <c:v>1.9890000000000001</c:v>
                </c:pt>
                <c:pt idx="53">
                  <c:v>1.9880000000000004</c:v>
                </c:pt>
                <c:pt idx="54">
                  <c:v>1.9860000000000004</c:v>
                </c:pt>
                <c:pt idx="55">
                  <c:v>1.9850000000000001</c:v>
                </c:pt>
                <c:pt idx="56">
                  <c:v>1.9840000000000004</c:v>
                </c:pt>
                <c:pt idx="57">
                  <c:v>1.9840000000000004</c:v>
                </c:pt>
                <c:pt idx="58">
                  <c:v>1.9830000000000001</c:v>
                </c:pt>
                <c:pt idx="59">
                  <c:v>1.9820000000000004</c:v>
                </c:pt>
                <c:pt idx="60">
                  <c:v>1.9810000000000001</c:v>
                </c:pt>
                <c:pt idx="61">
                  <c:v>1.9810000000000001</c:v>
                </c:pt>
              </c:numCache>
            </c:numRef>
          </c:val>
        </c:ser>
        <c:ser>
          <c:idx val="1"/>
          <c:order val="1"/>
          <c:tx>
            <c:strRef>
              <c:f>Sheet4!$H$1</c:f>
              <c:strCache>
                <c:ptCount val="1"/>
                <c:pt idx="0">
                  <c:v>B7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Sheet4!$H$2:$H$63</c:f>
              <c:numCache>
                <c:formatCode>General</c:formatCode>
                <c:ptCount val="62"/>
                <c:pt idx="0">
                  <c:v>2.1659999999999999</c:v>
                </c:pt>
                <c:pt idx="1">
                  <c:v>1.9880000000000004</c:v>
                </c:pt>
                <c:pt idx="2">
                  <c:v>2.0049999999999999</c:v>
                </c:pt>
                <c:pt idx="3">
                  <c:v>2.0109999999999997</c:v>
                </c:pt>
                <c:pt idx="4">
                  <c:v>2.0119999999999991</c:v>
                </c:pt>
                <c:pt idx="5">
                  <c:v>2.0139999999999998</c:v>
                </c:pt>
                <c:pt idx="6">
                  <c:v>2.0139999999999998</c:v>
                </c:pt>
                <c:pt idx="7">
                  <c:v>2.0149999999999997</c:v>
                </c:pt>
                <c:pt idx="8">
                  <c:v>2.0149999999999997</c:v>
                </c:pt>
                <c:pt idx="9">
                  <c:v>2.0139999999999998</c:v>
                </c:pt>
                <c:pt idx="10">
                  <c:v>2.0139999999999998</c:v>
                </c:pt>
                <c:pt idx="11">
                  <c:v>2.0139999999999998</c:v>
                </c:pt>
                <c:pt idx="12">
                  <c:v>2.0139999999999998</c:v>
                </c:pt>
                <c:pt idx="13">
                  <c:v>2.0139999999999998</c:v>
                </c:pt>
                <c:pt idx="14">
                  <c:v>2.012999999999999</c:v>
                </c:pt>
                <c:pt idx="15">
                  <c:v>2.012999999999999</c:v>
                </c:pt>
                <c:pt idx="16">
                  <c:v>2.0119999999999991</c:v>
                </c:pt>
                <c:pt idx="17">
                  <c:v>2.0109999999999997</c:v>
                </c:pt>
                <c:pt idx="18">
                  <c:v>2.0099999999999998</c:v>
                </c:pt>
                <c:pt idx="19">
                  <c:v>2.0099999999999998</c:v>
                </c:pt>
                <c:pt idx="20">
                  <c:v>2.0089999999999999</c:v>
                </c:pt>
                <c:pt idx="21">
                  <c:v>2.0089999999999999</c:v>
                </c:pt>
                <c:pt idx="22">
                  <c:v>2.0070000000000001</c:v>
                </c:pt>
                <c:pt idx="23">
                  <c:v>2.0059999999999998</c:v>
                </c:pt>
                <c:pt idx="24">
                  <c:v>2.0049999999999999</c:v>
                </c:pt>
                <c:pt idx="25">
                  <c:v>2.004</c:v>
                </c:pt>
                <c:pt idx="26">
                  <c:v>2.004</c:v>
                </c:pt>
                <c:pt idx="27">
                  <c:v>2.0019999999999998</c:v>
                </c:pt>
                <c:pt idx="28">
                  <c:v>2.0019999999999998</c:v>
                </c:pt>
                <c:pt idx="29">
                  <c:v>2.0009999999999999</c:v>
                </c:pt>
                <c:pt idx="30">
                  <c:v>2</c:v>
                </c:pt>
                <c:pt idx="31">
                  <c:v>1.9990000000000001</c:v>
                </c:pt>
                <c:pt idx="32">
                  <c:v>1.9980000000000004</c:v>
                </c:pt>
                <c:pt idx="33">
                  <c:v>1.9970000000000001</c:v>
                </c:pt>
                <c:pt idx="34">
                  <c:v>1.9960000000000004</c:v>
                </c:pt>
                <c:pt idx="35">
                  <c:v>1.9950000000000001</c:v>
                </c:pt>
                <c:pt idx="36">
                  <c:v>1.9940000000000004</c:v>
                </c:pt>
                <c:pt idx="37">
                  <c:v>1.9930000000000001</c:v>
                </c:pt>
                <c:pt idx="38">
                  <c:v>1.9930000000000001</c:v>
                </c:pt>
                <c:pt idx="39">
                  <c:v>1.9920000000000004</c:v>
                </c:pt>
                <c:pt idx="40">
                  <c:v>1.9900000000000004</c:v>
                </c:pt>
                <c:pt idx="41">
                  <c:v>1.9890000000000001</c:v>
                </c:pt>
                <c:pt idx="42">
                  <c:v>1.9890000000000001</c:v>
                </c:pt>
                <c:pt idx="43">
                  <c:v>1.9880000000000004</c:v>
                </c:pt>
                <c:pt idx="44">
                  <c:v>1.9870000000000001</c:v>
                </c:pt>
                <c:pt idx="45">
                  <c:v>1.9850000000000001</c:v>
                </c:pt>
                <c:pt idx="46">
                  <c:v>1.9840000000000004</c:v>
                </c:pt>
                <c:pt idx="47">
                  <c:v>1.9840000000000004</c:v>
                </c:pt>
                <c:pt idx="48">
                  <c:v>1.9830000000000001</c:v>
                </c:pt>
                <c:pt idx="49">
                  <c:v>1.9820000000000004</c:v>
                </c:pt>
                <c:pt idx="50">
                  <c:v>1.9800000000000004</c:v>
                </c:pt>
                <c:pt idx="51">
                  <c:v>1.9790000000000001</c:v>
                </c:pt>
                <c:pt idx="52">
                  <c:v>1.9790000000000001</c:v>
                </c:pt>
                <c:pt idx="53">
                  <c:v>1.9770000000000001</c:v>
                </c:pt>
                <c:pt idx="54">
                  <c:v>1.9770000000000001</c:v>
                </c:pt>
                <c:pt idx="55">
                  <c:v>1.9750000000000001</c:v>
                </c:pt>
                <c:pt idx="56">
                  <c:v>1.9740000000000004</c:v>
                </c:pt>
                <c:pt idx="57">
                  <c:v>1.9740000000000004</c:v>
                </c:pt>
                <c:pt idx="58">
                  <c:v>1.9720000000000004</c:v>
                </c:pt>
                <c:pt idx="59">
                  <c:v>1.9710000000000001</c:v>
                </c:pt>
                <c:pt idx="60">
                  <c:v>1.9700000000000004</c:v>
                </c:pt>
                <c:pt idx="61">
                  <c:v>1.9700000000000004</c:v>
                </c:pt>
              </c:numCache>
            </c:numRef>
          </c:val>
        </c:ser>
        <c:ser>
          <c:idx val="2"/>
          <c:order val="2"/>
          <c:tx>
            <c:strRef>
              <c:f>Sheet4!$I$1</c:f>
              <c:strCache>
                <c:ptCount val="1"/>
                <c:pt idx="0">
                  <c:v>B8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Sheet4!$I$2:$I$63</c:f>
              <c:numCache>
                <c:formatCode>General</c:formatCode>
                <c:ptCount val="62"/>
                <c:pt idx="0">
                  <c:v>2.1669999999999998</c:v>
                </c:pt>
                <c:pt idx="1">
                  <c:v>1.9880000000000004</c:v>
                </c:pt>
                <c:pt idx="2">
                  <c:v>2.0059999999999998</c:v>
                </c:pt>
                <c:pt idx="3">
                  <c:v>2.0109999999999997</c:v>
                </c:pt>
                <c:pt idx="4">
                  <c:v>2.0119999999999991</c:v>
                </c:pt>
                <c:pt idx="5">
                  <c:v>2.0139999999999998</c:v>
                </c:pt>
                <c:pt idx="6">
                  <c:v>2.0139999999999998</c:v>
                </c:pt>
                <c:pt idx="7">
                  <c:v>2.0149999999999997</c:v>
                </c:pt>
                <c:pt idx="8">
                  <c:v>2.0149999999999997</c:v>
                </c:pt>
                <c:pt idx="9">
                  <c:v>2.0149999999999997</c:v>
                </c:pt>
                <c:pt idx="10">
                  <c:v>2.0149999999999997</c:v>
                </c:pt>
                <c:pt idx="11">
                  <c:v>2.0139999999999998</c:v>
                </c:pt>
                <c:pt idx="12">
                  <c:v>2.0139999999999998</c:v>
                </c:pt>
                <c:pt idx="13">
                  <c:v>2.0139999999999998</c:v>
                </c:pt>
                <c:pt idx="14">
                  <c:v>2.012999999999999</c:v>
                </c:pt>
                <c:pt idx="15">
                  <c:v>2.012999999999999</c:v>
                </c:pt>
                <c:pt idx="16">
                  <c:v>2.0119999999999991</c:v>
                </c:pt>
                <c:pt idx="17">
                  <c:v>2.0119999999999991</c:v>
                </c:pt>
                <c:pt idx="18">
                  <c:v>2.0109999999999997</c:v>
                </c:pt>
                <c:pt idx="19">
                  <c:v>2.0099999999999998</c:v>
                </c:pt>
                <c:pt idx="20">
                  <c:v>2.0099999999999998</c:v>
                </c:pt>
                <c:pt idx="21">
                  <c:v>2.0089999999999999</c:v>
                </c:pt>
                <c:pt idx="22">
                  <c:v>2.008</c:v>
                </c:pt>
                <c:pt idx="23">
                  <c:v>2.008</c:v>
                </c:pt>
                <c:pt idx="24">
                  <c:v>2.0070000000000001</c:v>
                </c:pt>
                <c:pt idx="25">
                  <c:v>2.0070000000000001</c:v>
                </c:pt>
                <c:pt idx="26">
                  <c:v>2.0059999999999998</c:v>
                </c:pt>
                <c:pt idx="27">
                  <c:v>2.0049999999999999</c:v>
                </c:pt>
                <c:pt idx="28">
                  <c:v>2.004</c:v>
                </c:pt>
                <c:pt idx="29">
                  <c:v>2.004</c:v>
                </c:pt>
                <c:pt idx="30">
                  <c:v>2.0030000000000001</c:v>
                </c:pt>
                <c:pt idx="31">
                  <c:v>2.0009999999999999</c:v>
                </c:pt>
                <c:pt idx="32">
                  <c:v>2.0009999999999999</c:v>
                </c:pt>
                <c:pt idx="33">
                  <c:v>2</c:v>
                </c:pt>
                <c:pt idx="34">
                  <c:v>1.9990000000000001</c:v>
                </c:pt>
                <c:pt idx="35">
                  <c:v>1.9980000000000004</c:v>
                </c:pt>
                <c:pt idx="36">
                  <c:v>1.9980000000000004</c:v>
                </c:pt>
                <c:pt idx="37">
                  <c:v>1.9960000000000004</c:v>
                </c:pt>
                <c:pt idx="38">
                  <c:v>1.9960000000000004</c:v>
                </c:pt>
                <c:pt idx="39">
                  <c:v>1.9950000000000001</c:v>
                </c:pt>
                <c:pt idx="40">
                  <c:v>1.9930000000000001</c:v>
                </c:pt>
                <c:pt idx="41">
                  <c:v>1.9930000000000001</c:v>
                </c:pt>
                <c:pt idx="42">
                  <c:v>1.9920000000000004</c:v>
                </c:pt>
                <c:pt idx="43">
                  <c:v>1.9910000000000001</c:v>
                </c:pt>
                <c:pt idx="44">
                  <c:v>1.9900000000000004</c:v>
                </c:pt>
                <c:pt idx="45">
                  <c:v>1.9890000000000001</c:v>
                </c:pt>
                <c:pt idx="46">
                  <c:v>1.9880000000000004</c:v>
                </c:pt>
                <c:pt idx="47">
                  <c:v>1.9870000000000001</c:v>
                </c:pt>
                <c:pt idx="48">
                  <c:v>1.9860000000000004</c:v>
                </c:pt>
                <c:pt idx="49">
                  <c:v>1.9850000000000001</c:v>
                </c:pt>
                <c:pt idx="50">
                  <c:v>1.9840000000000004</c:v>
                </c:pt>
                <c:pt idx="51">
                  <c:v>1.9830000000000001</c:v>
                </c:pt>
                <c:pt idx="52">
                  <c:v>1.9820000000000004</c:v>
                </c:pt>
                <c:pt idx="53">
                  <c:v>1.9810000000000001</c:v>
                </c:pt>
                <c:pt idx="54">
                  <c:v>1.9800000000000004</c:v>
                </c:pt>
                <c:pt idx="55">
                  <c:v>1.9790000000000001</c:v>
                </c:pt>
                <c:pt idx="56">
                  <c:v>1.9780000000000004</c:v>
                </c:pt>
                <c:pt idx="57">
                  <c:v>1.9770000000000001</c:v>
                </c:pt>
                <c:pt idx="58">
                  <c:v>1.9750000000000001</c:v>
                </c:pt>
                <c:pt idx="59">
                  <c:v>1.9750000000000001</c:v>
                </c:pt>
                <c:pt idx="60">
                  <c:v>1.9740000000000004</c:v>
                </c:pt>
                <c:pt idx="61">
                  <c:v>1.9740000000000004</c:v>
                </c:pt>
              </c:numCache>
            </c:numRef>
          </c:val>
        </c:ser>
        <c:ser>
          <c:idx val="3"/>
          <c:order val="3"/>
          <c:tx>
            <c:strRef>
              <c:f>Sheet4!$J$1</c:f>
              <c:strCache>
                <c:ptCount val="1"/>
                <c:pt idx="0">
                  <c:v>B9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Sheet4!$J$2:$J$63</c:f>
              <c:numCache>
                <c:formatCode>General</c:formatCode>
                <c:ptCount val="62"/>
                <c:pt idx="0">
                  <c:v>2.1589999999999998</c:v>
                </c:pt>
                <c:pt idx="1">
                  <c:v>1.9770000000000001</c:v>
                </c:pt>
                <c:pt idx="2">
                  <c:v>1.9930000000000001</c:v>
                </c:pt>
                <c:pt idx="3">
                  <c:v>1.9970000000000001</c:v>
                </c:pt>
                <c:pt idx="4">
                  <c:v>1.9990000000000001</c:v>
                </c:pt>
                <c:pt idx="5">
                  <c:v>2</c:v>
                </c:pt>
                <c:pt idx="6">
                  <c:v>2</c:v>
                </c:pt>
                <c:pt idx="7">
                  <c:v>2.0009999999999999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1.9990000000000001</c:v>
                </c:pt>
                <c:pt idx="12">
                  <c:v>1.9990000000000001</c:v>
                </c:pt>
                <c:pt idx="13">
                  <c:v>1.9990000000000001</c:v>
                </c:pt>
                <c:pt idx="14">
                  <c:v>1.9980000000000004</c:v>
                </c:pt>
                <c:pt idx="15">
                  <c:v>1.9980000000000004</c:v>
                </c:pt>
                <c:pt idx="16">
                  <c:v>1.9970000000000001</c:v>
                </c:pt>
                <c:pt idx="17">
                  <c:v>1.9970000000000001</c:v>
                </c:pt>
                <c:pt idx="18">
                  <c:v>1.9960000000000004</c:v>
                </c:pt>
                <c:pt idx="19">
                  <c:v>1.9950000000000001</c:v>
                </c:pt>
                <c:pt idx="20">
                  <c:v>1.9940000000000004</c:v>
                </c:pt>
                <c:pt idx="21">
                  <c:v>1.9930000000000001</c:v>
                </c:pt>
                <c:pt idx="22">
                  <c:v>1.9920000000000004</c:v>
                </c:pt>
                <c:pt idx="23">
                  <c:v>1.9910000000000001</c:v>
                </c:pt>
                <c:pt idx="24">
                  <c:v>1.9910000000000001</c:v>
                </c:pt>
                <c:pt idx="25">
                  <c:v>1.9900000000000004</c:v>
                </c:pt>
                <c:pt idx="26">
                  <c:v>1.9890000000000001</c:v>
                </c:pt>
                <c:pt idx="27">
                  <c:v>1.9880000000000004</c:v>
                </c:pt>
                <c:pt idx="28">
                  <c:v>1.9870000000000001</c:v>
                </c:pt>
                <c:pt idx="29">
                  <c:v>1.9870000000000001</c:v>
                </c:pt>
                <c:pt idx="30">
                  <c:v>1.9860000000000004</c:v>
                </c:pt>
                <c:pt idx="31">
                  <c:v>1.9850000000000001</c:v>
                </c:pt>
                <c:pt idx="32">
                  <c:v>1.9840000000000004</c:v>
                </c:pt>
                <c:pt idx="33">
                  <c:v>1.9820000000000004</c:v>
                </c:pt>
                <c:pt idx="34">
                  <c:v>1.9820000000000004</c:v>
                </c:pt>
                <c:pt idx="35">
                  <c:v>1.9810000000000001</c:v>
                </c:pt>
                <c:pt idx="36">
                  <c:v>1.9800000000000004</c:v>
                </c:pt>
                <c:pt idx="37">
                  <c:v>1.9790000000000001</c:v>
                </c:pt>
                <c:pt idx="38">
                  <c:v>1.9780000000000004</c:v>
                </c:pt>
                <c:pt idx="39">
                  <c:v>1.9770000000000001</c:v>
                </c:pt>
                <c:pt idx="40">
                  <c:v>1.9760000000000004</c:v>
                </c:pt>
                <c:pt idx="41">
                  <c:v>1.9750000000000001</c:v>
                </c:pt>
                <c:pt idx="42">
                  <c:v>1.9740000000000004</c:v>
                </c:pt>
                <c:pt idx="43">
                  <c:v>1.9730000000000001</c:v>
                </c:pt>
                <c:pt idx="44">
                  <c:v>1.9720000000000004</c:v>
                </c:pt>
                <c:pt idx="45">
                  <c:v>1.9700000000000004</c:v>
                </c:pt>
                <c:pt idx="46">
                  <c:v>1.9700000000000004</c:v>
                </c:pt>
                <c:pt idx="47">
                  <c:v>1.9690000000000001</c:v>
                </c:pt>
                <c:pt idx="48">
                  <c:v>1.9670000000000001</c:v>
                </c:pt>
                <c:pt idx="49">
                  <c:v>1.9660000000000004</c:v>
                </c:pt>
                <c:pt idx="50">
                  <c:v>1.9660000000000004</c:v>
                </c:pt>
                <c:pt idx="51">
                  <c:v>1.9650000000000001</c:v>
                </c:pt>
                <c:pt idx="52">
                  <c:v>1.9630000000000001</c:v>
                </c:pt>
                <c:pt idx="53">
                  <c:v>1.9620000000000004</c:v>
                </c:pt>
                <c:pt idx="54">
                  <c:v>1.9610000000000001</c:v>
                </c:pt>
                <c:pt idx="55">
                  <c:v>1.9600000000000004</c:v>
                </c:pt>
                <c:pt idx="56">
                  <c:v>1.9590000000000001</c:v>
                </c:pt>
                <c:pt idx="57">
                  <c:v>1.9580000000000004</c:v>
                </c:pt>
                <c:pt idx="58">
                  <c:v>1.9570000000000001</c:v>
                </c:pt>
                <c:pt idx="59">
                  <c:v>1.9560000000000004</c:v>
                </c:pt>
                <c:pt idx="60">
                  <c:v>1.9550000000000001</c:v>
                </c:pt>
                <c:pt idx="61">
                  <c:v>1.9550000000000001</c:v>
                </c:pt>
              </c:numCache>
            </c:numRef>
          </c:val>
        </c:ser>
        <c:ser>
          <c:idx val="4"/>
          <c:order val="4"/>
          <c:tx>
            <c:strRef>
              <c:f>Sheet4!$K$1</c:f>
              <c:strCache>
                <c:ptCount val="1"/>
                <c:pt idx="0">
                  <c:v>B10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Sheet4!$K$2:$K$63</c:f>
              <c:numCache>
                <c:formatCode>General</c:formatCode>
                <c:ptCount val="62"/>
                <c:pt idx="0">
                  <c:v>2.137</c:v>
                </c:pt>
                <c:pt idx="1">
                  <c:v>1.9379999999999995</c:v>
                </c:pt>
                <c:pt idx="2">
                  <c:v>1.9560000000000004</c:v>
                </c:pt>
                <c:pt idx="3">
                  <c:v>1.9600000000000004</c:v>
                </c:pt>
                <c:pt idx="4">
                  <c:v>1.9620000000000004</c:v>
                </c:pt>
                <c:pt idx="5">
                  <c:v>1.9630000000000001</c:v>
                </c:pt>
                <c:pt idx="6">
                  <c:v>1.9640000000000004</c:v>
                </c:pt>
                <c:pt idx="7">
                  <c:v>1.9640000000000004</c:v>
                </c:pt>
                <c:pt idx="8">
                  <c:v>1.9640000000000004</c:v>
                </c:pt>
                <c:pt idx="9">
                  <c:v>1.9640000000000004</c:v>
                </c:pt>
                <c:pt idx="10">
                  <c:v>1.9640000000000004</c:v>
                </c:pt>
                <c:pt idx="11">
                  <c:v>1.9630000000000001</c:v>
                </c:pt>
                <c:pt idx="12">
                  <c:v>1.9630000000000001</c:v>
                </c:pt>
                <c:pt idx="13">
                  <c:v>1.9630000000000001</c:v>
                </c:pt>
                <c:pt idx="14">
                  <c:v>1.9620000000000004</c:v>
                </c:pt>
                <c:pt idx="15">
                  <c:v>1.9620000000000004</c:v>
                </c:pt>
                <c:pt idx="16">
                  <c:v>1.9610000000000001</c:v>
                </c:pt>
                <c:pt idx="17">
                  <c:v>1.9610000000000001</c:v>
                </c:pt>
                <c:pt idx="18">
                  <c:v>1.9600000000000004</c:v>
                </c:pt>
                <c:pt idx="19">
                  <c:v>1.9590000000000001</c:v>
                </c:pt>
                <c:pt idx="20">
                  <c:v>1.9590000000000001</c:v>
                </c:pt>
                <c:pt idx="21">
                  <c:v>1.9580000000000004</c:v>
                </c:pt>
                <c:pt idx="22">
                  <c:v>1.9570000000000001</c:v>
                </c:pt>
                <c:pt idx="23">
                  <c:v>1.9560000000000004</c:v>
                </c:pt>
                <c:pt idx="24">
                  <c:v>1.9550000000000001</c:v>
                </c:pt>
                <c:pt idx="25">
                  <c:v>1.9550000000000001</c:v>
                </c:pt>
                <c:pt idx="26">
                  <c:v>1.9540000000000004</c:v>
                </c:pt>
                <c:pt idx="27">
                  <c:v>1.9530000000000001</c:v>
                </c:pt>
                <c:pt idx="28">
                  <c:v>1.9520000000000004</c:v>
                </c:pt>
                <c:pt idx="29">
                  <c:v>1.9510000000000001</c:v>
                </c:pt>
                <c:pt idx="30">
                  <c:v>1.9500000000000004</c:v>
                </c:pt>
                <c:pt idx="31">
                  <c:v>1.9500000000000004</c:v>
                </c:pt>
                <c:pt idx="32">
                  <c:v>1.9490000000000001</c:v>
                </c:pt>
                <c:pt idx="33">
                  <c:v>1.9470000000000001</c:v>
                </c:pt>
                <c:pt idx="34">
                  <c:v>1.9460000000000004</c:v>
                </c:pt>
                <c:pt idx="35">
                  <c:v>1.9460000000000004</c:v>
                </c:pt>
                <c:pt idx="36">
                  <c:v>1.9450000000000001</c:v>
                </c:pt>
                <c:pt idx="37">
                  <c:v>1.9430000000000001</c:v>
                </c:pt>
                <c:pt idx="38">
                  <c:v>1.9430000000000001</c:v>
                </c:pt>
                <c:pt idx="39">
                  <c:v>1.9419999999999995</c:v>
                </c:pt>
                <c:pt idx="40">
                  <c:v>1.9410000000000001</c:v>
                </c:pt>
                <c:pt idx="41">
                  <c:v>1.9400000000000004</c:v>
                </c:pt>
                <c:pt idx="42">
                  <c:v>1.9379999999999995</c:v>
                </c:pt>
                <c:pt idx="43">
                  <c:v>1.9379999999999995</c:v>
                </c:pt>
                <c:pt idx="44">
                  <c:v>1.9370000000000001</c:v>
                </c:pt>
                <c:pt idx="45">
                  <c:v>1.9350000000000001</c:v>
                </c:pt>
                <c:pt idx="46">
                  <c:v>1.9339999999999995</c:v>
                </c:pt>
                <c:pt idx="47">
                  <c:v>1.9339999999999995</c:v>
                </c:pt>
                <c:pt idx="48">
                  <c:v>1.9319999999999995</c:v>
                </c:pt>
                <c:pt idx="49">
                  <c:v>1.931</c:v>
                </c:pt>
                <c:pt idx="50">
                  <c:v>1.929</c:v>
                </c:pt>
                <c:pt idx="51">
                  <c:v>1.929</c:v>
                </c:pt>
                <c:pt idx="52">
                  <c:v>1.9279999999999995</c:v>
                </c:pt>
                <c:pt idx="53">
                  <c:v>1.9259999999999995</c:v>
                </c:pt>
                <c:pt idx="54">
                  <c:v>1.9259999999999995</c:v>
                </c:pt>
                <c:pt idx="55">
                  <c:v>1.9239999999999995</c:v>
                </c:pt>
                <c:pt idx="56">
                  <c:v>1.923</c:v>
                </c:pt>
                <c:pt idx="57">
                  <c:v>1.9219999999999995</c:v>
                </c:pt>
                <c:pt idx="58">
                  <c:v>1.921</c:v>
                </c:pt>
                <c:pt idx="59">
                  <c:v>1.919</c:v>
                </c:pt>
                <c:pt idx="60">
                  <c:v>1.9179999999999995</c:v>
                </c:pt>
                <c:pt idx="61">
                  <c:v>1.919</c:v>
                </c:pt>
              </c:numCache>
            </c:numRef>
          </c:val>
        </c:ser>
        <c:marker val="1"/>
        <c:axId val="79310208"/>
        <c:axId val="79316096"/>
      </c:lineChart>
      <c:catAx>
        <c:axId val="79310208"/>
        <c:scaling>
          <c:orientation val="minMax"/>
        </c:scaling>
        <c:axPos val="b"/>
        <c:tickLblPos val="nextTo"/>
        <c:crossAx val="79316096"/>
        <c:crosses val="autoZero"/>
        <c:auto val="1"/>
        <c:lblAlgn val="ctr"/>
        <c:lblOffset val="100"/>
      </c:catAx>
      <c:valAx>
        <c:axId val="79316096"/>
        <c:scaling>
          <c:orientation val="minMax"/>
        </c:scaling>
        <c:axPos val="l"/>
        <c:majorGridlines/>
        <c:numFmt formatCode="General" sourceLinked="1"/>
        <c:tickLblPos val="nextTo"/>
        <c:crossAx val="79310208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Sheet4!$L$1</c:f>
              <c:strCache>
                <c:ptCount val="1"/>
                <c:pt idx="0">
                  <c:v>B11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Sheet4!$L$2:$L$63</c:f>
              <c:numCache>
                <c:formatCode>General</c:formatCode>
                <c:ptCount val="62"/>
                <c:pt idx="0">
                  <c:v>2.165</c:v>
                </c:pt>
                <c:pt idx="1">
                  <c:v>1.9870000000000001</c:v>
                </c:pt>
                <c:pt idx="2">
                  <c:v>2.0019999999999998</c:v>
                </c:pt>
                <c:pt idx="3">
                  <c:v>2.0059999999999998</c:v>
                </c:pt>
                <c:pt idx="4">
                  <c:v>2.0070000000000001</c:v>
                </c:pt>
                <c:pt idx="5">
                  <c:v>2.0089999999999999</c:v>
                </c:pt>
                <c:pt idx="6">
                  <c:v>2.0089999999999999</c:v>
                </c:pt>
                <c:pt idx="7">
                  <c:v>2.0089999999999999</c:v>
                </c:pt>
                <c:pt idx="8">
                  <c:v>2.0089999999999999</c:v>
                </c:pt>
                <c:pt idx="9">
                  <c:v>2.0089999999999999</c:v>
                </c:pt>
                <c:pt idx="10">
                  <c:v>2.0089999999999999</c:v>
                </c:pt>
                <c:pt idx="11">
                  <c:v>2.008</c:v>
                </c:pt>
                <c:pt idx="12">
                  <c:v>2.008</c:v>
                </c:pt>
                <c:pt idx="13">
                  <c:v>2.0070000000000001</c:v>
                </c:pt>
                <c:pt idx="14">
                  <c:v>2.0070000000000001</c:v>
                </c:pt>
                <c:pt idx="15">
                  <c:v>2.0070000000000001</c:v>
                </c:pt>
                <c:pt idx="16">
                  <c:v>2.0059999999999998</c:v>
                </c:pt>
                <c:pt idx="17">
                  <c:v>2.0049999999999999</c:v>
                </c:pt>
                <c:pt idx="18">
                  <c:v>2.0049999999999999</c:v>
                </c:pt>
                <c:pt idx="19">
                  <c:v>2.0030000000000001</c:v>
                </c:pt>
                <c:pt idx="20">
                  <c:v>2.0030000000000001</c:v>
                </c:pt>
                <c:pt idx="21">
                  <c:v>2.0019999999999998</c:v>
                </c:pt>
                <c:pt idx="22">
                  <c:v>2.0009999999999999</c:v>
                </c:pt>
                <c:pt idx="23">
                  <c:v>2.0009999999999999</c:v>
                </c:pt>
                <c:pt idx="24">
                  <c:v>2</c:v>
                </c:pt>
                <c:pt idx="25">
                  <c:v>1.9990000000000001</c:v>
                </c:pt>
                <c:pt idx="26">
                  <c:v>1.9990000000000001</c:v>
                </c:pt>
                <c:pt idx="27">
                  <c:v>1.9980000000000004</c:v>
                </c:pt>
                <c:pt idx="28">
                  <c:v>1.9970000000000001</c:v>
                </c:pt>
                <c:pt idx="29">
                  <c:v>1.9960000000000004</c:v>
                </c:pt>
                <c:pt idx="30">
                  <c:v>1.9950000000000001</c:v>
                </c:pt>
                <c:pt idx="31">
                  <c:v>1.9930000000000001</c:v>
                </c:pt>
                <c:pt idx="32">
                  <c:v>1.9920000000000004</c:v>
                </c:pt>
                <c:pt idx="33">
                  <c:v>1.9910000000000001</c:v>
                </c:pt>
                <c:pt idx="34">
                  <c:v>1.9900000000000004</c:v>
                </c:pt>
                <c:pt idx="35">
                  <c:v>1.9890000000000001</c:v>
                </c:pt>
                <c:pt idx="36">
                  <c:v>1.9880000000000004</c:v>
                </c:pt>
                <c:pt idx="37">
                  <c:v>1.9870000000000001</c:v>
                </c:pt>
                <c:pt idx="38">
                  <c:v>1.9850000000000001</c:v>
                </c:pt>
                <c:pt idx="39">
                  <c:v>1.9840000000000004</c:v>
                </c:pt>
                <c:pt idx="40">
                  <c:v>1.9830000000000001</c:v>
                </c:pt>
                <c:pt idx="41">
                  <c:v>1.9820000000000004</c:v>
                </c:pt>
                <c:pt idx="42">
                  <c:v>1.9800000000000004</c:v>
                </c:pt>
                <c:pt idx="43">
                  <c:v>1.9800000000000004</c:v>
                </c:pt>
                <c:pt idx="44">
                  <c:v>1.9780000000000004</c:v>
                </c:pt>
                <c:pt idx="45">
                  <c:v>1.9780000000000004</c:v>
                </c:pt>
                <c:pt idx="46">
                  <c:v>1.9770000000000001</c:v>
                </c:pt>
                <c:pt idx="47">
                  <c:v>1.9760000000000004</c:v>
                </c:pt>
                <c:pt idx="48">
                  <c:v>1.9760000000000004</c:v>
                </c:pt>
                <c:pt idx="49">
                  <c:v>1.9740000000000004</c:v>
                </c:pt>
                <c:pt idx="50">
                  <c:v>1.9730000000000001</c:v>
                </c:pt>
                <c:pt idx="51">
                  <c:v>1.9730000000000001</c:v>
                </c:pt>
                <c:pt idx="52">
                  <c:v>1.9720000000000004</c:v>
                </c:pt>
                <c:pt idx="53">
                  <c:v>1.9710000000000001</c:v>
                </c:pt>
                <c:pt idx="54">
                  <c:v>1.9700000000000004</c:v>
                </c:pt>
                <c:pt idx="55">
                  <c:v>1.9690000000000001</c:v>
                </c:pt>
                <c:pt idx="56">
                  <c:v>1.9680000000000004</c:v>
                </c:pt>
                <c:pt idx="57">
                  <c:v>1.9660000000000004</c:v>
                </c:pt>
                <c:pt idx="58">
                  <c:v>1.9650000000000001</c:v>
                </c:pt>
                <c:pt idx="59">
                  <c:v>1.9630000000000001</c:v>
                </c:pt>
                <c:pt idx="60">
                  <c:v>1.9620000000000004</c:v>
                </c:pt>
                <c:pt idx="61">
                  <c:v>1.9620000000000004</c:v>
                </c:pt>
              </c:numCache>
            </c:numRef>
          </c:val>
        </c:ser>
        <c:ser>
          <c:idx val="1"/>
          <c:order val="1"/>
          <c:tx>
            <c:strRef>
              <c:f>Sheet4!$M$1</c:f>
              <c:strCache>
                <c:ptCount val="1"/>
                <c:pt idx="0">
                  <c:v>B12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Sheet4!$M$2:$M$63</c:f>
              <c:numCache>
                <c:formatCode>General</c:formatCode>
                <c:ptCount val="62"/>
                <c:pt idx="0">
                  <c:v>2.1619999999999999</c:v>
                </c:pt>
                <c:pt idx="1">
                  <c:v>1.9830000000000001</c:v>
                </c:pt>
                <c:pt idx="2">
                  <c:v>1.9990000000000001</c:v>
                </c:pt>
                <c:pt idx="3">
                  <c:v>2.0030000000000001</c:v>
                </c:pt>
                <c:pt idx="4">
                  <c:v>2.0049999999999999</c:v>
                </c:pt>
                <c:pt idx="5">
                  <c:v>2.0059999999999998</c:v>
                </c:pt>
                <c:pt idx="6">
                  <c:v>2.0059999999999998</c:v>
                </c:pt>
                <c:pt idx="7">
                  <c:v>2.0059999999999998</c:v>
                </c:pt>
                <c:pt idx="8">
                  <c:v>2.0059999999999998</c:v>
                </c:pt>
                <c:pt idx="9">
                  <c:v>2.0059999999999998</c:v>
                </c:pt>
                <c:pt idx="10">
                  <c:v>2.0049999999999999</c:v>
                </c:pt>
                <c:pt idx="11">
                  <c:v>2.0049999999999999</c:v>
                </c:pt>
                <c:pt idx="12">
                  <c:v>2.004</c:v>
                </c:pt>
                <c:pt idx="13">
                  <c:v>2.004</c:v>
                </c:pt>
                <c:pt idx="14">
                  <c:v>2.0030000000000001</c:v>
                </c:pt>
                <c:pt idx="15">
                  <c:v>2.0019999999999998</c:v>
                </c:pt>
                <c:pt idx="16">
                  <c:v>2.0009999999999999</c:v>
                </c:pt>
                <c:pt idx="17">
                  <c:v>2.0009999999999999</c:v>
                </c:pt>
                <c:pt idx="18">
                  <c:v>2</c:v>
                </c:pt>
                <c:pt idx="19">
                  <c:v>1.9990000000000001</c:v>
                </c:pt>
                <c:pt idx="20">
                  <c:v>1.9980000000000004</c:v>
                </c:pt>
                <c:pt idx="21">
                  <c:v>1.9970000000000001</c:v>
                </c:pt>
                <c:pt idx="22">
                  <c:v>1.9960000000000004</c:v>
                </c:pt>
                <c:pt idx="23">
                  <c:v>1.9950000000000001</c:v>
                </c:pt>
                <c:pt idx="24">
                  <c:v>1.9940000000000004</c:v>
                </c:pt>
                <c:pt idx="25">
                  <c:v>1.9930000000000001</c:v>
                </c:pt>
                <c:pt idx="26">
                  <c:v>1.9920000000000004</c:v>
                </c:pt>
                <c:pt idx="27">
                  <c:v>1.9910000000000001</c:v>
                </c:pt>
                <c:pt idx="28">
                  <c:v>1.9900000000000004</c:v>
                </c:pt>
                <c:pt idx="29">
                  <c:v>1.9890000000000001</c:v>
                </c:pt>
                <c:pt idx="30">
                  <c:v>1.9880000000000004</c:v>
                </c:pt>
                <c:pt idx="31">
                  <c:v>1.9870000000000001</c:v>
                </c:pt>
                <c:pt idx="32">
                  <c:v>1.9850000000000001</c:v>
                </c:pt>
                <c:pt idx="33">
                  <c:v>1.9840000000000004</c:v>
                </c:pt>
                <c:pt idx="34">
                  <c:v>1.9830000000000001</c:v>
                </c:pt>
                <c:pt idx="35">
                  <c:v>1.9820000000000004</c:v>
                </c:pt>
                <c:pt idx="36">
                  <c:v>1.9810000000000001</c:v>
                </c:pt>
                <c:pt idx="37">
                  <c:v>1.9790000000000001</c:v>
                </c:pt>
                <c:pt idx="38">
                  <c:v>1.9780000000000004</c:v>
                </c:pt>
                <c:pt idx="39">
                  <c:v>1.9770000000000001</c:v>
                </c:pt>
                <c:pt idx="40">
                  <c:v>1.9760000000000004</c:v>
                </c:pt>
                <c:pt idx="41">
                  <c:v>1.9750000000000001</c:v>
                </c:pt>
                <c:pt idx="42">
                  <c:v>1.9730000000000001</c:v>
                </c:pt>
                <c:pt idx="43">
                  <c:v>1.9720000000000004</c:v>
                </c:pt>
                <c:pt idx="44">
                  <c:v>1.9710000000000001</c:v>
                </c:pt>
                <c:pt idx="45">
                  <c:v>1.9700000000000004</c:v>
                </c:pt>
                <c:pt idx="46">
                  <c:v>1.9690000000000001</c:v>
                </c:pt>
                <c:pt idx="47">
                  <c:v>1.9670000000000001</c:v>
                </c:pt>
                <c:pt idx="48">
                  <c:v>1.9660000000000004</c:v>
                </c:pt>
                <c:pt idx="49">
                  <c:v>1.9650000000000001</c:v>
                </c:pt>
                <c:pt idx="50">
                  <c:v>1.9640000000000004</c:v>
                </c:pt>
                <c:pt idx="51">
                  <c:v>1.9620000000000004</c:v>
                </c:pt>
                <c:pt idx="52">
                  <c:v>1.9610000000000001</c:v>
                </c:pt>
                <c:pt idx="53">
                  <c:v>1.9600000000000004</c:v>
                </c:pt>
                <c:pt idx="54">
                  <c:v>1.9590000000000001</c:v>
                </c:pt>
                <c:pt idx="55">
                  <c:v>1.9570000000000001</c:v>
                </c:pt>
                <c:pt idx="56">
                  <c:v>1.9560000000000004</c:v>
                </c:pt>
                <c:pt idx="57">
                  <c:v>1.9550000000000001</c:v>
                </c:pt>
                <c:pt idx="58">
                  <c:v>1.9530000000000001</c:v>
                </c:pt>
                <c:pt idx="59">
                  <c:v>1.9520000000000004</c:v>
                </c:pt>
                <c:pt idx="60">
                  <c:v>1.9510000000000001</c:v>
                </c:pt>
                <c:pt idx="61">
                  <c:v>1.9510000000000001</c:v>
                </c:pt>
              </c:numCache>
            </c:numRef>
          </c:val>
        </c:ser>
        <c:ser>
          <c:idx val="2"/>
          <c:order val="2"/>
          <c:tx>
            <c:strRef>
              <c:f>Sheet4!$N$1</c:f>
              <c:strCache>
                <c:ptCount val="1"/>
                <c:pt idx="0">
                  <c:v>B13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Sheet4!$N$2:$N$63</c:f>
              <c:numCache>
                <c:formatCode>General</c:formatCode>
                <c:ptCount val="62"/>
                <c:pt idx="0">
                  <c:v>2.165</c:v>
                </c:pt>
                <c:pt idx="1">
                  <c:v>1.9870000000000001</c:v>
                </c:pt>
                <c:pt idx="2">
                  <c:v>2.0049999999999999</c:v>
                </c:pt>
                <c:pt idx="3">
                  <c:v>2.0099999999999998</c:v>
                </c:pt>
                <c:pt idx="4">
                  <c:v>2.0119999999999991</c:v>
                </c:pt>
                <c:pt idx="5">
                  <c:v>2.012999999999999</c:v>
                </c:pt>
                <c:pt idx="6">
                  <c:v>2.0139999999999998</c:v>
                </c:pt>
                <c:pt idx="7">
                  <c:v>2.0149999999999997</c:v>
                </c:pt>
                <c:pt idx="8">
                  <c:v>2.0149999999999997</c:v>
                </c:pt>
                <c:pt idx="9">
                  <c:v>2.0149999999999997</c:v>
                </c:pt>
                <c:pt idx="10">
                  <c:v>2.0149999999999997</c:v>
                </c:pt>
                <c:pt idx="11">
                  <c:v>2.0149999999999997</c:v>
                </c:pt>
                <c:pt idx="12">
                  <c:v>2.0139999999999998</c:v>
                </c:pt>
                <c:pt idx="13">
                  <c:v>2.0139999999999998</c:v>
                </c:pt>
                <c:pt idx="14">
                  <c:v>2.0139999999999998</c:v>
                </c:pt>
                <c:pt idx="15">
                  <c:v>2.012999999999999</c:v>
                </c:pt>
                <c:pt idx="16">
                  <c:v>2.012999999999999</c:v>
                </c:pt>
                <c:pt idx="17">
                  <c:v>2.012999999999999</c:v>
                </c:pt>
                <c:pt idx="18">
                  <c:v>2.0119999999999991</c:v>
                </c:pt>
                <c:pt idx="19">
                  <c:v>2.0109999999999997</c:v>
                </c:pt>
                <c:pt idx="20">
                  <c:v>2.0109999999999997</c:v>
                </c:pt>
                <c:pt idx="21">
                  <c:v>2.0099999999999998</c:v>
                </c:pt>
                <c:pt idx="22">
                  <c:v>2.0099999999999998</c:v>
                </c:pt>
                <c:pt idx="23">
                  <c:v>2.0089999999999999</c:v>
                </c:pt>
                <c:pt idx="24">
                  <c:v>2.008</c:v>
                </c:pt>
                <c:pt idx="25">
                  <c:v>2.0070000000000001</c:v>
                </c:pt>
                <c:pt idx="26">
                  <c:v>2.0070000000000001</c:v>
                </c:pt>
                <c:pt idx="27">
                  <c:v>2.0059999999999998</c:v>
                </c:pt>
                <c:pt idx="28">
                  <c:v>2.0049999999999999</c:v>
                </c:pt>
                <c:pt idx="29">
                  <c:v>2.004</c:v>
                </c:pt>
                <c:pt idx="30">
                  <c:v>2.004</c:v>
                </c:pt>
                <c:pt idx="31">
                  <c:v>2.0030000000000001</c:v>
                </c:pt>
                <c:pt idx="32">
                  <c:v>2.0019999999999998</c:v>
                </c:pt>
                <c:pt idx="33">
                  <c:v>2.0009999999999999</c:v>
                </c:pt>
                <c:pt idx="34">
                  <c:v>2.0009999999999999</c:v>
                </c:pt>
                <c:pt idx="35">
                  <c:v>1.9990000000000001</c:v>
                </c:pt>
                <c:pt idx="36">
                  <c:v>1.9990000000000001</c:v>
                </c:pt>
                <c:pt idx="37">
                  <c:v>1.9980000000000004</c:v>
                </c:pt>
                <c:pt idx="38">
                  <c:v>1.9970000000000001</c:v>
                </c:pt>
                <c:pt idx="39">
                  <c:v>1.9960000000000004</c:v>
                </c:pt>
                <c:pt idx="40">
                  <c:v>1.9950000000000001</c:v>
                </c:pt>
                <c:pt idx="41">
                  <c:v>1.9940000000000004</c:v>
                </c:pt>
                <c:pt idx="42">
                  <c:v>1.9930000000000001</c:v>
                </c:pt>
                <c:pt idx="43">
                  <c:v>1.9920000000000004</c:v>
                </c:pt>
                <c:pt idx="44">
                  <c:v>1.9910000000000001</c:v>
                </c:pt>
                <c:pt idx="45">
                  <c:v>1.9910000000000001</c:v>
                </c:pt>
                <c:pt idx="46">
                  <c:v>1.9900000000000004</c:v>
                </c:pt>
                <c:pt idx="47">
                  <c:v>1.9890000000000001</c:v>
                </c:pt>
                <c:pt idx="48">
                  <c:v>1.9880000000000004</c:v>
                </c:pt>
                <c:pt idx="49">
                  <c:v>1.9870000000000001</c:v>
                </c:pt>
                <c:pt idx="50">
                  <c:v>1.9860000000000004</c:v>
                </c:pt>
                <c:pt idx="51">
                  <c:v>1.9850000000000001</c:v>
                </c:pt>
                <c:pt idx="52">
                  <c:v>1.9840000000000004</c:v>
                </c:pt>
                <c:pt idx="53">
                  <c:v>1.9830000000000001</c:v>
                </c:pt>
                <c:pt idx="54">
                  <c:v>1.9820000000000004</c:v>
                </c:pt>
                <c:pt idx="55">
                  <c:v>1.9810000000000001</c:v>
                </c:pt>
                <c:pt idx="56">
                  <c:v>1.9800000000000004</c:v>
                </c:pt>
                <c:pt idx="57">
                  <c:v>1.9800000000000004</c:v>
                </c:pt>
                <c:pt idx="58">
                  <c:v>1.9790000000000001</c:v>
                </c:pt>
                <c:pt idx="59">
                  <c:v>1.9770000000000001</c:v>
                </c:pt>
                <c:pt idx="60">
                  <c:v>1.9760000000000004</c:v>
                </c:pt>
                <c:pt idx="61">
                  <c:v>1.9760000000000004</c:v>
                </c:pt>
              </c:numCache>
            </c:numRef>
          </c:val>
        </c:ser>
        <c:ser>
          <c:idx val="3"/>
          <c:order val="3"/>
          <c:tx>
            <c:strRef>
              <c:f>Sheet4!$O$1</c:f>
              <c:strCache>
                <c:ptCount val="1"/>
                <c:pt idx="0">
                  <c:v>B14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Sheet4!$O$2:$O$63</c:f>
              <c:numCache>
                <c:formatCode>General</c:formatCode>
                <c:ptCount val="62"/>
                <c:pt idx="0">
                  <c:v>2.1640000000000001</c:v>
                </c:pt>
                <c:pt idx="1">
                  <c:v>1.9880000000000004</c:v>
                </c:pt>
                <c:pt idx="2">
                  <c:v>2.0019999999999998</c:v>
                </c:pt>
                <c:pt idx="3">
                  <c:v>2.0059999999999998</c:v>
                </c:pt>
                <c:pt idx="4">
                  <c:v>2.008</c:v>
                </c:pt>
                <c:pt idx="5">
                  <c:v>2.0089999999999999</c:v>
                </c:pt>
                <c:pt idx="6">
                  <c:v>2.0099999999999998</c:v>
                </c:pt>
                <c:pt idx="7">
                  <c:v>2.0099999999999998</c:v>
                </c:pt>
                <c:pt idx="8">
                  <c:v>2.0109999999999997</c:v>
                </c:pt>
                <c:pt idx="9">
                  <c:v>2.0109999999999997</c:v>
                </c:pt>
                <c:pt idx="10">
                  <c:v>2.0099999999999998</c:v>
                </c:pt>
                <c:pt idx="11">
                  <c:v>2.0099999999999998</c:v>
                </c:pt>
                <c:pt idx="12">
                  <c:v>2.0099999999999998</c:v>
                </c:pt>
                <c:pt idx="13">
                  <c:v>2.0089999999999999</c:v>
                </c:pt>
                <c:pt idx="14">
                  <c:v>2.0089999999999999</c:v>
                </c:pt>
                <c:pt idx="15">
                  <c:v>2.008</c:v>
                </c:pt>
                <c:pt idx="16">
                  <c:v>2.008</c:v>
                </c:pt>
                <c:pt idx="17">
                  <c:v>2.0070000000000001</c:v>
                </c:pt>
                <c:pt idx="18">
                  <c:v>2.0059999999999998</c:v>
                </c:pt>
                <c:pt idx="19">
                  <c:v>2.0059999999999998</c:v>
                </c:pt>
                <c:pt idx="20">
                  <c:v>2.0049999999999999</c:v>
                </c:pt>
                <c:pt idx="21">
                  <c:v>2.004</c:v>
                </c:pt>
                <c:pt idx="22">
                  <c:v>2.0030000000000001</c:v>
                </c:pt>
                <c:pt idx="23">
                  <c:v>2.0030000000000001</c:v>
                </c:pt>
                <c:pt idx="24">
                  <c:v>2.0019999999999998</c:v>
                </c:pt>
                <c:pt idx="25">
                  <c:v>2.0009999999999999</c:v>
                </c:pt>
                <c:pt idx="26">
                  <c:v>2</c:v>
                </c:pt>
                <c:pt idx="27">
                  <c:v>1.9990000000000001</c:v>
                </c:pt>
                <c:pt idx="28">
                  <c:v>1.9990000000000001</c:v>
                </c:pt>
                <c:pt idx="29">
                  <c:v>1.9980000000000004</c:v>
                </c:pt>
                <c:pt idx="30">
                  <c:v>1.9970000000000001</c:v>
                </c:pt>
                <c:pt idx="31">
                  <c:v>1.9960000000000004</c:v>
                </c:pt>
                <c:pt idx="32">
                  <c:v>1.9950000000000001</c:v>
                </c:pt>
                <c:pt idx="33">
                  <c:v>1.9940000000000004</c:v>
                </c:pt>
                <c:pt idx="34">
                  <c:v>1.9940000000000004</c:v>
                </c:pt>
                <c:pt idx="35">
                  <c:v>1.9920000000000004</c:v>
                </c:pt>
                <c:pt idx="36">
                  <c:v>1.9910000000000001</c:v>
                </c:pt>
                <c:pt idx="37">
                  <c:v>1.9900000000000004</c:v>
                </c:pt>
                <c:pt idx="38">
                  <c:v>1.9890000000000001</c:v>
                </c:pt>
                <c:pt idx="39">
                  <c:v>1.9880000000000004</c:v>
                </c:pt>
                <c:pt idx="40">
                  <c:v>1.9880000000000004</c:v>
                </c:pt>
                <c:pt idx="41">
                  <c:v>1.9870000000000001</c:v>
                </c:pt>
                <c:pt idx="42">
                  <c:v>1.9860000000000004</c:v>
                </c:pt>
                <c:pt idx="43">
                  <c:v>1.9850000000000001</c:v>
                </c:pt>
                <c:pt idx="44">
                  <c:v>1.9830000000000001</c:v>
                </c:pt>
                <c:pt idx="45">
                  <c:v>1.9820000000000004</c:v>
                </c:pt>
                <c:pt idx="46">
                  <c:v>1.9820000000000004</c:v>
                </c:pt>
                <c:pt idx="47">
                  <c:v>1.9810000000000001</c:v>
                </c:pt>
                <c:pt idx="48">
                  <c:v>1.9800000000000004</c:v>
                </c:pt>
                <c:pt idx="49">
                  <c:v>1.9790000000000001</c:v>
                </c:pt>
                <c:pt idx="50">
                  <c:v>1.9780000000000004</c:v>
                </c:pt>
                <c:pt idx="51">
                  <c:v>1.9770000000000001</c:v>
                </c:pt>
                <c:pt idx="52">
                  <c:v>1.9760000000000004</c:v>
                </c:pt>
                <c:pt idx="53">
                  <c:v>1.9750000000000001</c:v>
                </c:pt>
                <c:pt idx="54">
                  <c:v>1.9740000000000004</c:v>
                </c:pt>
                <c:pt idx="55">
                  <c:v>1.9730000000000001</c:v>
                </c:pt>
                <c:pt idx="56">
                  <c:v>1.9720000000000004</c:v>
                </c:pt>
                <c:pt idx="57">
                  <c:v>1.9710000000000001</c:v>
                </c:pt>
                <c:pt idx="58">
                  <c:v>1.9700000000000004</c:v>
                </c:pt>
                <c:pt idx="59">
                  <c:v>1.9690000000000001</c:v>
                </c:pt>
                <c:pt idx="60">
                  <c:v>1.9680000000000004</c:v>
                </c:pt>
                <c:pt idx="61">
                  <c:v>1.9680000000000004</c:v>
                </c:pt>
              </c:numCache>
            </c:numRef>
          </c:val>
        </c:ser>
        <c:ser>
          <c:idx val="4"/>
          <c:order val="4"/>
          <c:tx>
            <c:strRef>
              <c:f>Sheet4!$P$1</c:f>
              <c:strCache>
                <c:ptCount val="1"/>
                <c:pt idx="0">
                  <c:v>B15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Sheet4!$P$2:$P$63</c:f>
              <c:numCache>
                <c:formatCode>General</c:formatCode>
                <c:ptCount val="62"/>
                <c:pt idx="0">
                  <c:v>2.1549999999999998</c:v>
                </c:pt>
                <c:pt idx="1">
                  <c:v>1.9680000000000004</c:v>
                </c:pt>
                <c:pt idx="2">
                  <c:v>1.9830000000000001</c:v>
                </c:pt>
                <c:pt idx="3">
                  <c:v>1.9870000000000001</c:v>
                </c:pt>
                <c:pt idx="4">
                  <c:v>1.9890000000000001</c:v>
                </c:pt>
                <c:pt idx="5">
                  <c:v>1.9910000000000001</c:v>
                </c:pt>
                <c:pt idx="6">
                  <c:v>1.9910000000000001</c:v>
                </c:pt>
                <c:pt idx="7">
                  <c:v>1.9910000000000001</c:v>
                </c:pt>
                <c:pt idx="8">
                  <c:v>1.9910000000000001</c:v>
                </c:pt>
                <c:pt idx="9">
                  <c:v>1.9910000000000001</c:v>
                </c:pt>
                <c:pt idx="10">
                  <c:v>1.9910000000000001</c:v>
                </c:pt>
                <c:pt idx="11">
                  <c:v>1.9910000000000001</c:v>
                </c:pt>
                <c:pt idx="12">
                  <c:v>1.9910000000000001</c:v>
                </c:pt>
                <c:pt idx="13">
                  <c:v>1.9910000000000001</c:v>
                </c:pt>
                <c:pt idx="14">
                  <c:v>1.9900000000000004</c:v>
                </c:pt>
                <c:pt idx="15">
                  <c:v>1.9900000000000004</c:v>
                </c:pt>
                <c:pt idx="16">
                  <c:v>1.9890000000000001</c:v>
                </c:pt>
                <c:pt idx="17">
                  <c:v>1.9890000000000001</c:v>
                </c:pt>
                <c:pt idx="18">
                  <c:v>1.9880000000000004</c:v>
                </c:pt>
                <c:pt idx="19">
                  <c:v>1.9870000000000001</c:v>
                </c:pt>
                <c:pt idx="20">
                  <c:v>1.9860000000000004</c:v>
                </c:pt>
                <c:pt idx="21">
                  <c:v>1.9860000000000004</c:v>
                </c:pt>
                <c:pt idx="22">
                  <c:v>1.9850000000000001</c:v>
                </c:pt>
                <c:pt idx="23">
                  <c:v>1.9840000000000004</c:v>
                </c:pt>
                <c:pt idx="24">
                  <c:v>1.9840000000000004</c:v>
                </c:pt>
                <c:pt idx="25">
                  <c:v>1.9830000000000001</c:v>
                </c:pt>
                <c:pt idx="26">
                  <c:v>1.9820000000000004</c:v>
                </c:pt>
                <c:pt idx="27">
                  <c:v>1.9820000000000004</c:v>
                </c:pt>
                <c:pt idx="28">
                  <c:v>1.9800000000000004</c:v>
                </c:pt>
                <c:pt idx="29">
                  <c:v>1.9800000000000004</c:v>
                </c:pt>
                <c:pt idx="30">
                  <c:v>1.9790000000000001</c:v>
                </c:pt>
                <c:pt idx="31">
                  <c:v>1.9780000000000004</c:v>
                </c:pt>
                <c:pt idx="32">
                  <c:v>1.9770000000000001</c:v>
                </c:pt>
                <c:pt idx="33">
                  <c:v>1.9760000000000004</c:v>
                </c:pt>
                <c:pt idx="34">
                  <c:v>1.9750000000000001</c:v>
                </c:pt>
                <c:pt idx="35">
                  <c:v>1.9740000000000004</c:v>
                </c:pt>
                <c:pt idx="36">
                  <c:v>1.9730000000000001</c:v>
                </c:pt>
                <c:pt idx="37">
                  <c:v>1.9730000000000001</c:v>
                </c:pt>
                <c:pt idx="38">
                  <c:v>1.9720000000000004</c:v>
                </c:pt>
                <c:pt idx="39">
                  <c:v>1.9710000000000001</c:v>
                </c:pt>
                <c:pt idx="40">
                  <c:v>1.9700000000000004</c:v>
                </c:pt>
                <c:pt idx="41">
                  <c:v>1.9690000000000001</c:v>
                </c:pt>
                <c:pt idx="42">
                  <c:v>1.9680000000000004</c:v>
                </c:pt>
                <c:pt idx="43">
                  <c:v>1.9670000000000001</c:v>
                </c:pt>
                <c:pt idx="44">
                  <c:v>1.9660000000000004</c:v>
                </c:pt>
                <c:pt idx="45">
                  <c:v>1.9650000000000001</c:v>
                </c:pt>
                <c:pt idx="46">
                  <c:v>1.9640000000000004</c:v>
                </c:pt>
                <c:pt idx="47">
                  <c:v>1.9630000000000001</c:v>
                </c:pt>
                <c:pt idx="48">
                  <c:v>1.9620000000000004</c:v>
                </c:pt>
                <c:pt idx="49">
                  <c:v>1.9610000000000001</c:v>
                </c:pt>
                <c:pt idx="50">
                  <c:v>1.9600000000000004</c:v>
                </c:pt>
                <c:pt idx="51">
                  <c:v>1.9590000000000001</c:v>
                </c:pt>
                <c:pt idx="52">
                  <c:v>1.9580000000000004</c:v>
                </c:pt>
                <c:pt idx="53">
                  <c:v>1.9570000000000001</c:v>
                </c:pt>
                <c:pt idx="54">
                  <c:v>1.9560000000000004</c:v>
                </c:pt>
                <c:pt idx="55">
                  <c:v>1.9550000000000001</c:v>
                </c:pt>
                <c:pt idx="56">
                  <c:v>1.9540000000000004</c:v>
                </c:pt>
                <c:pt idx="57">
                  <c:v>1.9530000000000001</c:v>
                </c:pt>
                <c:pt idx="58">
                  <c:v>1.9520000000000004</c:v>
                </c:pt>
                <c:pt idx="59">
                  <c:v>1.9510000000000001</c:v>
                </c:pt>
                <c:pt idx="60">
                  <c:v>1.9490000000000001</c:v>
                </c:pt>
                <c:pt idx="61">
                  <c:v>1.9490000000000001</c:v>
                </c:pt>
              </c:numCache>
            </c:numRef>
          </c:val>
        </c:ser>
        <c:marker val="1"/>
        <c:axId val="79245312"/>
        <c:axId val="79246848"/>
      </c:lineChart>
      <c:catAx>
        <c:axId val="79245312"/>
        <c:scaling>
          <c:orientation val="minMax"/>
        </c:scaling>
        <c:axPos val="b"/>
        <c:tickLblPos val="nextTo"/>
        <c:crossAx val="79246848"/>
        <c:crosses val="autoZero"/>
        <c:auto val="1"/>
        <c:lblAlgn val="ctr"/>
        <c:lblOffset val="100"/>
      </c:catAx>
      <c:valAx>
        <c:axId val="79246848"/>
        <c:scaling>
          <c:orientation val="minMax"/>
        </c:scaling>
        <c:axPos val="l"/>
        <c:majorGridlines/>
        <c:numFmt formatCode="General" sourceLinked="1"/>
        <c:tickLblPos val="nextTo"/>
        <c:crossAx val="79245312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Sheet4!$Q$1</c:f>
              <c:strCache>
                <c:ptCount val="1"/>
                <c:pt idx="0">
                  <c:v>B16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Sheet4!$Q$2:$Q$63</c:f>
              <c:numCache>
                <c:formatCode>General</c:formatCode>
                <c:ptCount val="62"/>
                <c:pt idx="0">
                  <c:v>2.16</c:v>
                </c:pt>
                <c:pt idx="1">
                  <c:v>1.9840000000000004</c:v>
                </c:pt>
                <c:pt idx="2">
                  <c:v>2.0009999999999999</c:v>
                </c:pt>
                <c:pt idx="3">
                  <c:v>2.0049999999999999</c:v>
                </c:pt>
                <c:pt idx="4">
                  <c:v>2.008</c:v>
                </c:pt>
                <c:pt idx="5">
                  <c:v>2.008</c:v>
                </c:pt>
                <c:pt idx="6">
                  <c:v>2.008</c:v>
                </c:pt>
                <c:pt idx="7">
                  <c:v>2.0089999999999999</c:v>
                </c:pt>
                <c:pt idx="8">
                  <c:v>2.0089999999999999</c:v>
                </c:pt>
                <c:pt idx="9">
                  <c:v>2.0089999999999999</c:v>
                </c:pt>
                <c:pt idx="10">
                  <c:v>2.0089999999999999</c:v>
                </c:pt>
                <c:pt idx="11">
                  <c:v>2.008</c:v>
                </c:pt>
                <c:pt idx="12">
                  <c:v>2.008</c:v>
                </c:pt>
                <c:pt idx="13">
                  <c:v>2.008</c:v>
                </c:pt>
                <c:pt idx="14">
                  <c:v>2.0070000000000001</c:v>
                </c:pt>
                <c:pt idx="15">
                  <c:v>2.0070000000000001</c:v>
                </c:pt>
                <c:pt idx="16">
                  <c:v>2.0059999999999998</c:v>
                </c:pt>
                <c:pt idx="17">
                  <c:v>2.0059999999999998</c:v>
                </c:pt>
                <c:pt idx="18">
                  <c:v>2.0059999999999998</c:v>
                </c:pt>
                <c:pt idx="19">
                  <c:v>2.0049999999999999</c:v>
                </c:pt>
                <c:pt idx="20">
                  <c:v>2.004</c:v>
                </c:pt>
                <c:pt idx="21">
                  <c:v>2.0030000000000001</c:v>
                </c:pt>
                <c:pt idx="22">
                  <c:v>2.0030000000000001</c:v>
                </c:pt>
                <c:pt idx="23">
                  <c:v>2.0019999999999998</c:v>
                </c:pt>
                <c:pt idx="24">
                  <c:v>2.0009999999999999</c:v>
                </c:pt>
                <c:pt idx="25">
                  <c:v>2</c:v>
                </c:pt>
                <c:pt idx="26">
                  <c:v>1.9990000000000001</c:v>
                </c:pt>
                <c:pt idx="27">
                  <c:v>1.9990000000000001</c:v>
                </c:pt>
                <c:pt idx="28">
                  <c:v>1.9980000000000004</c:v>
                </c:pt>
                <c:pt idx="29">
                  <c:v>1.9970000000000001</c:v>
                </c:pt>
                <c:pt idx="30">
                  <c:v>1.9960000000000004</c:v>
                </c:pt>
                <c:pt idx="31">
                  <c:v>1.9950000000000001</c:v>
                </c:pt>
                <c:pt idx="32">
                  <c:v>1.9940000000000004</c:v>
                </c:pt>
                <c:pt idx="33">
                  <c:v>1.9930000000000001</c:v>
                </c:pt>
                <c:pt idx="34">
                  <c:v>1.9930000000000001</c:v>
                </c:pt>
                <c:pt idx="35">
                  <c:v>1.9920000000000004</c:v>
                </c:pt>
                <c:pt idx="36">
                  <c:v>1.9910000000000001</c:v>
                </c:pt>
                <c:pt idx="37">
                  <c:v>1.9900000000000004</c:v>
                </c:pt>
                <c:pt idx="38">
                  <c:v>1.9890000000000001</c:v>
                </c:pt>
                <c:pt idx="39">
                  <c:v>1.9880000000000004</c:v>
                </c:pt>
                <c:pt idx="40">
                  <c:v>1.9870000000000001</c:v>
                </c:pt>
                <c:pt idx="41">
                  <c:v>1.9870000000000001</c:v>
                </c:pt>
                <c:pt idx="42">
                  <c:v>1.9850000000000001</c:v>
                </c:pt>
                <c:pt idx="43">
                  <c:v>1.9840000000000004</c:v>
                </c:pt>
                <c:pt idx="44">
                  <c:v>1.9830000000000001</c:v>
                </c:pt>
                <c:pt idx="45">
                  <c:v>1.9820000000000004</c:v>
                </c:pt>
                <c:pt idx="46">
                  <c:v>1.9820000000000004</c:v>
                </c:pt>
                <c:pt idx="47">
                  <c:v>1.9810000000000001</c:v>
                </c:pt>
                <c:pt idx="48">
                  <c:v>1.9800000000000004</c:v>
                </c:pt>
                <c:pt idx="49">
                  <c:v>1.9790000000000001</c:v>
                </c:pt>
                <c:pt idx="50">
                  <c:v>1.9780000000000004</c:v>
                </c:pt>
                <c:pt idx="51">
                  <c:v>1.9770000000000001</c:v>
                </c:pt>
                <c:pt idx="52">
                  <c:v>1.9750000000000001</c:v>
                </c:pt>
                <c:pt idx="53">
                  <c:v>1.9750000000000001</c:v>
                </c:pt>
                <c:pt idx="54">
                  <c:v>1.9740000000000004</c:v>
                </c:pt>
                <c:pt idx="55">
                  <c:v>1.9730000000000001</c:v>
                </c:pt>
                <c:pt idx="56">
                  <c:v>1.9710000000000001</c:v>
                </c:pt>
                <c:pt idx="57">
                  <c:v>1.9710000000000001</c:v>
                </c:pt>
                <c:pt idx="58">
                  <c:v>1.9700000000000004</c:v>
                </c:pt>
                <c:pt idx="59">
                  <c:v>1.9690000000000001</c:v>
                </c:pt>
                <c:pt idx="60">
                  <c:v>1.9680000000000004</c:v>
                </c:pt>
                <c:pt idx="61">
                  <c:v>1.9680000000000004</c:v>
                </c:pt>
              </c:numCache>
            </c:numRef>
          </c:val>
        </c:ser>
        <c:ser>
          <c:idx val="1"/>
          <c:order val="1"/>
          <c:tx>
            <c:strRef>
              <c:f>Sheet4!$R$1</c:f>
              <c:strCache>
                <c:ptCount val="1"/>
                <c:pt idx="0">
                  <c:v>B17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Sheet4!$R$2:$R$63</c:f>
              <c:numCache>
                <c:formatCode>General</c:formatCode>
                <c:ptCount val="62"/>
                <c:pt idx="0">
                  <c:v>2.1559999999999997</c:v>
                </c:pt>
                <c:pt idx="1">
                  <c:v>1.9710000000000001</c:v>
                </c:pt>
                <c:pt idx="2">
                  <c:v>1.9860000000000004</c:v>
                </c:pt>
                <c:pt idx="3">
                  <c:v>1.9910000000000001</c:v>
                </c:pt>
                <c:pt idx="4">
                  <c:v>1.9930000000000001</c:v>
                </c:pt>
                <c:pt idx="5">
                  <c:v>1.9940000000000004</c:v>
                </c:pt>
                <c:pt idx="6">
                  <c:v>1.9950000000000001</c:v>
                </c:pt>
                <c:pt idx="7">
                  <c:v>1.9950000000000001</c:v>
                </c:pt>
                <c:pt idx="8">
                  <c:v>1.9950000000000001</c:v>
                </c:pt>
                <c:pt idx="9">
                  <c:v>1.9960000000000004</c:v>
                </c:pt>
                <c:pt idx="10">
                  <c:v>1.9960000000000004</c:v>
                </c:pt>
                <c:pt idx="11">
                  <c:v>1.9950000000000001</c:v>
                </c:pt>
                <c:pt idx="12">
                  <c:v>1.9950000000000001</c:v>
                </c:pt>
                <c:pt idx="13">
                  <c:v>1.9940000000000004</c:v>
                </c:pt>
                <c:pt idx="14">
                  <c:v>1.9940000000000004</c:v>
                </c:pt>
                <c:pt idx="15">
                  <c:v>1.9930000000000001</c:v>
                </c:pt>
                <c:pt idx="16">
                  <c:v>1.9930000000000001</c:v>
                </c:pt>
                <c:pt idx="17">
                  <c:v>1.9920000000000004</c:v>
                </c:pt>
                <c:pt idx="18">
                  <c:v>1.9910000000000001</c:v>
                </c:pt>
                <c:pt idx="19">
                  <c:v>1.9910000000000001</c:v>
                </c:pt>
                <c:pt idx="20">
                  <c:v>1.9900000000000004</c:v>
                </c:pt>
                <c:pt idx="21">
                  <c:v>1.9890000000000001</c:v>
                </c:pt>
                <c:pt idx="22">
                  <c:v>1.9890000000000001</c:v>
                </c:pt>
                <c:pt idx="23">
                  <c:v>1.9880000000000004</c:v>
                </c:pt>
                <c:pt idx="24">
                  <c:v>1.9870000000000001</c:v>
                </c:pt>
                <c:pt idx="25">
                  <c:v>1.9870000000000001</c:v>
                </c:pt>
                <c:pt idx="26">
                  <c:v>1.9860000000000004</c:v>
                </c:pt>
                <c:pt idx="27">
                  <c:v>1.9850000000000001</c:v>
                </c:pt>
                <c:pt idx="28">
                  <c:v>1.9840000000000004</c:v>
                </c:pt>
                <c:pt idx="29">
                  <c:v>1.9830000000000001</c:v>
                </c:pt>
                <c:pt idx="30">
                  <c:v>1.9820000000000004</c:v>
                </c:pt>
                <c:pt idx="31">
                  <c:v>1.9810000000000001</c:v>
                </c:pt>
                <c:pt idx="32">
                  <c:v>1.9800000000000004</c:v>
                </c:pt>
                <c:pt idx="33">
                  <c:v>1.9800000000000004</c:v>
                </c:pt>
                <c:pt idx="34">
                  <c:v>1.9780000000000004</c:v>
                </c:pt>
                <c:pt idx="35">
                  <c:v>1.9780000000000004</c:v>
                </c:pt>
                <c:pt idx="36">
                  <c:v>1.9760000000000004</c:v>
                </c:pt>
                <c:pt idx="37">
                  <c:v>1.9760000000000004</c:v>
                </c:pt>
                <c:pt idx="38">
                  <c:v>1.9750000000000001</c:v>
                </c:pt>
                <c:pt idx="39">
                  <c:v>1.9740000000000004</c:v>
                </c:pt>
                <c:pt idx="40">
                  <c:v>1.9730000000000001</c:v>
                </c:pt>
                <c:pt idx="41">
                  <c:v>1.9720000000000004</c:v>
                </c:pt>
                <c:pt idx="42">
                  <c:v>1.9710000000000001</c:v>
                </c:pt>
                <c:pt idx="43">
                  <c:v>1.9690000000000001</c:v>
                </c:pt>
                <c:pt idx="44">
                  <c:v>1.9690000000000001</c:v>
                </c:pt>
                <c:pt idx="45">
                  <c:v>1.9680000000000004</c:v>
                </c:pt>
                <c:pt idx="46">
                  <c:v>1.9670000000000001</c:v>
                </c:pt>
                <c:pt idx="47">
                  <c:v>1.9650000000000001</c:v>
                </c:pt>
                <c:pt idx="48">
                  <c:v>1.9640000000000004</c:v>
                </c:pt>
                <c:pt idx="49">
                  <c:v>1.9630000000000001</c:v>
                </c:pt>
                <c:pt idx="50">
                  <c:v>1.9620000000000004</c:v>
                </c:pt>
                <c:pt idx="51">
                  <c:v>1.9610000000000001</c:v>
                </c:pt>
                <c:pt idx="52">
                  <c:v>1.9600000000000004</c:v>
                </c:pt>
                <c:pt idx="53">
                  <c:v>1.9590000000000001</c:v>
                </c:pt>
                <c:pt idx="54">
                  <c:v>1.9580000000000004</c:v>
                </c:pt>
                <c:pt idx="55">
                  <c:v>1.9570000000000001</c:v>
                </c:pt>
                <c:pt idx="56">
                  <c:v>1.9560000000000004</c:v>
                </c:pt>
                <c:pt idx="57">
                  <c:v>1.9550000000000001</c:v>
                </c:pt>
                <c:pt idx="58">
                  <c:v>1.9540000000000004</c:v>
                </c:pt>
                <c:pt idx="59">
                  <c:v>1.9530000000000001</c:v>
                </c:pt>
                <c:pt idx="60">
                  <c:v>1.9520000000000004</c:v>
                </c:pt>
                <c:pt idx="61">
                  <c:v>1.9510000000000001</c:v>
                </c:pt>
              </c:numCache>
            </c:numRef>
          </c:val>
        </c:ser>
        <c:ser>
          <c:idx val="2"/>
          <c:order val="2"/>
          <c:tx>
            <c:strRef>
              <c:f>Sheet4!$S$1</c:f>
              <c:strCache>
                <c:ptCount val="1"/>
                <c:pt idx="0">
                  <c:v>B18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Sheet4!$S$2:$S$63</c:f>
              <c:numCache>
                <c:formatCode>General</c:formatCode>
                <c:ptCount val="62"/>
                <c:pt idx="0">
                  <c:v>2.17</c:v>
                </c:pt>
                <c:pt idx="1">
                  <c:v>1.9980000000000004</c:v>
                </c:pt>
                <c:pt idx="2">
                  <c:v>2.012999999999999</c:v>
                </c:pt>
                <c:pt idx="3">
                  <c:v>2.0179999999999998</c:v>
                </c:pt>
                <c:pt idx="4">
                  <c:v>2.02</c:v>
                </c:pt>
                <c:pt idx="5">
                  <c:v>2.0219999999999998</c:v>
                </c:pt>
                <c:pt idx="6">
                  <c:v>2.0230000000000001</c:v>
                </c:pt>
                <c:pt idx="7">
                  <c:v>2.0230000000000001</c:v>
                </c:pt>
                <c:pt idx="8">
                  <c:v>2.024</c:v>
                </c:pt>
                <c:pt idx="9">
                  <c:v>2.024</c:v>
                </c:pt>
                <c:pt idx="10">
                  <c:v>2.024</c:v>
                </c:pt>
                <c:pt idx="11">
                  <c:v>2.024</c:v>
                </c:pt>
                <c:pt idx="12">
                  <c:v>2.024</c:v>
                </c:pt>
                <c:pt idx="13">
                  <c:v>2.024</c:v>
                </c:pt>
                <c:pt idx="14">
                  <c:v>2.024</c:v>
                </c:pt>
                <c:pt idx="15">
                  <c:v>2.0230000000000001</c:v>
                </c:pt>
                <c:pt idx="16">
                  <c:v>2.0230000000000001</c:v>
                </c:pt>
                <c:pt idx="17">
                  <c:v>2.0230000000000001</c:v>
                </c:pt>
                <c:pt idx="18">
                  <c:v>2.0219999999999998</c:v>
                </c:pt>
                <c:pt idx="19">
                  <c:v>2.0219999999999998</c:v>
                </c:pt>
                <c:pt idx="20">
                  <c:v>2.0209999999999999</c:v>
                </c:pt>
                <c:pt idx="21">
                  <c:v>2.0209999999999999</c:v>
                </c:pt>
                <c:pt idx="22">
                  <c:v>2.02</c:v>
                </c:pt>
                <c:pt idx="23">
                  <c:v>2.0189999999999997</c:v>
                </c:pt>
                <c:pt idx="24">
                  <c:v>2.0189999999999997</c:v>
                </c:pt>
                <c:pt idx="25">
                  <c:v>2.0179999999999998</c:v>
                </c:pt>
                <c:pt idx="26">
                  <c:v>2.0179999999999998</c:v>
                </c:pt>
                <c:pt idx="27">
                  <c:v>2.016999999999999</c:v>
                </c:pt>
                <c:pt idx="28">
                  <c:v>2.0159999999999991</c:v>
                </c:pt>
                <c:pt idx="29">
                  <c:v>2.0149999999999997</c:v>
                </c:pt>
                <c:pt idx="30">
                  <c:v>2.0149999999999997</c:v>
                </c:pt>
                <c:pt idx="31">
                  <c:v>2.0139999999999998</c:v>
                </c:pt>
                <c:pt idx="32">
                  <c:v>2.012999999999999</c:v>
                </c:pt>
                <c:pt idx="33">
                  <c:v>2.0119999999999991</c:v>
                </c:pt>
                <c:pt idx="34">
                  <c:v>2.0109999999999997</c:v>
                </c:pt>
                <c:pt idx="35">
                  <c:v>2.0109999999999997</c:v>
                </c:pt>
                <c:pt idx="36">
                  <c:v>2.0099999999999998</c:v>
                </c:pt>
                <c:pt idx="37">
                  <c:v>2.0089999999999999</c:v>
                </c:pt>
                <c:pt idx="38">
                  <c:v>2.008</c:v>
                </c:pt>
                <c:pt idx="39">
                  <c:v>2.0070000000000001</c:v>
                </c:pt>
                <c:pt idx="40">
                  <c:v>2.0070000000000001</c:v>
                </c:pt>
                <c:pt idx="41">
                  <c:v>2.0059999999999998</c:v>
                </c:pt>
                <c:pt idx="42">
                  <c:v>2.0049999999999999</c:v>
                </c:pt>
                <c:pt idx="43">
                  <c:v>2.004</c:v>
                </c:pt>
                <c:pt idx="44">
                  <c:v>2.0030000000000001</c:v>
                </c:pt>
                <c:pt idx="45">
                  <c:v>2.0019999999999998</c:v>
                </c:pt>
                <c:pt idx="46">
                  <c:v>2.0009999999999999</c:v>
                </c:pt>
                <c:pt idx="47">
                  <c:v>2.0009999999999999</c:v>
                </c:pt>
                <c:pt idx="48">
                  <c:v>2</c:v>
                </c:pt>
                <c:pt idx="49">
                  <c:v>1.9980000000000004</c:v>
                </c:pt>
                <c:pt idx="50">
                  <c:v>1.9980000000000004</c:v>
                </c:pt>
                <c:pt idx="51">
                  <c:v>1.9970000000000001</c:v>
                </c:pt>
                <c:pt idx="52">
                  <c:v>1.9960000000000004</c:v>
                </c:pt>
                <c:pt idx="53">
                  <c:v>1.9950000000000001</c:v>
                </c:pt>
                <c:pt idx="54">
                  <c:v>1.9940000000000004</c:v>
                </c:pt>
                <c:pt idx="55">
                  <c:v>1.9930000000000001</c:v>
                </c:pt>
                <c:pt idx="56">
                  <c:v>1.9930000000000001</c:v>
                </c:pt>
                <c:pt idx="57">
                  <c:v>1.9910000000000001</c:v>
                </c:pt>
                <c:pt idx="58">
                  <c:v>1.9910000000000001</c:v>
                </c:pt>
                <c:pt idx="59">
                  <c:v>1.9900000000000004</c:v>
                </c:pt>
                <c:pt idx="60">
                  <c:v>1.9890000000000001</c:v>
                </c:pt>
                <c:pt idx="61">
                  <c:v>1.9890000000000001</c:v>
                </c:pt>
              </c:numCache>
            </c:numRef>
          </c:val>
        </c:ser>
        <c:ser>
          <c:idx val="3"/>
          <c:order val="3"/>
          <c:tx>
            <c:strRef>
              <c:f>Sheet4!$T$1</c:f>
              <c:strCache>
                <c:ptCount val="1"/>
                <c:pt idx="0">
                  <c:v>B19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Sheet4!$T$2:$T$63</c:f>
              <c:numCache>
                <c:formatCode>General</c:formatCode>
                <c:ptCount val="62"/>
                <c:pt idx="0">
                  <c:v>2.157</c:v>
                </c:pt>
                <c:pt idx="1">
                  <c:v>1.9730000000000001</c:v>
                </c:pt>
                <c:pt idx="2">
                  <c:v>1.9880000000000004</c:v>
                </c:pt>
                <c:pt idx="3">
                  <c:v>1.9930000000000001</c:v>
                </c:pt>
                <c:pt idx="4">
                  <c:v>1.9940000000000004</c:v>
                </c:pt>
                <c:pt idx="5">
                  <c:v>1.9950000000000001</c:v>
                </c:pt>
                <c:pt idx="6">
                  <c:v>1.9960000000000004</c:v>
                </c:pt>
                <c:pt idx="7">
                  <c:v>1.9960000000000004</c:v>
                </c:pt>
                <c:pt idx="8">
                  <c:v>1.9970000000000001</c:v>
                </c:pt>
                <c:pt idx="9">
                  <c:v>1.9970000000000001</c:v>
                </c:pt>
                <c:pt idx="10">
                  <c:v>1.9970000000000001</c:v>
                </c:pt>
                <c:pt idx="11">
                  <c:v>1.9960000000000004</c:v>
                </c:pt>
                <c:pt idx="12">
                  <c:v>1.9970000000000001</c:v>
                </c:pt>
                <c:pt idx="13">
                  <c:v>1.9960000000000004</c:v>
                </c:pt>
                <c:pt idx="14">
                  <c:v>1.9960000000000004</c:v>
                </c:pt>
                <c:pt idx="15">
                  <c:v>1.9950000000000001</c:v>
                </c:pt>
                <c:pt idx="16">
                  <c:v>1.9950000000000001</c:v>
                </c:pt>
                <c:pt idx="17">
                  <c:v>1.9940000000000004</c:v>
                </c:pt>
                <c:pt idx="18">
                  <c:v>1.9940000000000004</c:v>
                </c:pt>
                <c:pt idx="19">
                  <c:v>1.9930000000000001</c:v>
                </c:pt>
                <c:pt idx="20">
                  <c:v>1.9930000000000001</c:v>
                </c:pt>
                <c:pt idx="21">
                  <c:v>1.9920000000000004</c:v>
                </c:pt>
                <c:pt idx="22">
                  <c:v>1.9910000000000001</c:v>
                </c:pt>
                <c:pt idx="23">
                  <c:v>1.9910000000000001</c:v>
                </c:pt>
                <c:pt idx="24">
                  <c:v>1.9890000000000001</c:v>
                </c:pt>
                <c:pt idx="25">
                  <c:v>1.9890000000000001</c:v>
                </c:pt>
                <c:pt idx="26">
                  <c:v>1.9880000000000004</c:v>
                </c:pt>
                <c:pt idx="27">
                  <c:v>1.9870000000000001</c:v>
                </c:pt>
                <c:pt idx="28">
                  <c:v>1.9870000000000001</c:v>
                </c:pt>
                <c:pt idx="29">
                  <c:v>1.9860000000000004</c:v>
                </c:pt>
                <c:pt idx="30">
                  <c:v>1.9850000000000001</c:v>
                </c:pt>
                <c:pt idx="31">
                  <c:v>1.9840000000000004</c:v>
                </c:pt>
                <c:pt idx="32">
                  <c:v>1.9830000000000001</c:v>
                </c:pt>
                <c:pt idx="33">
                  <c:v>1.9830000000000001</c:v>
                </c:pt>
                <c:pt idx="34">
                  <c:v>1.9810000000000001</c:v>
                </c:pt>
                <c:pt idx="35">
                  <c:v>1.9810000000000001</c:v>
                </c:pt>
                <c:pt idx="36">
                  <c:v>1.9800000000000004</c:v>
                </c:pt>
                <c:pt idx="37">
                  <c:v>1.9790000000000001</c:v>
                </c:pt>
                <c:pt idx="38">
                  <c:v>1.9770000000000001</c:v>
                </c:pt>
                <c:pt idx="39">
                  <c:v>1.9770000000000001</c:v>
                </c:pt>
                <c:pt idx="40">
                  <c:v>1.9750000000000001</c:v>
                </c:pt>
                <c:pt idx="41">
                  <c:v>1.9740000000000004</c:v>
                </c:pt>
                <c:pt idx="42">
                  <c:v>1.9740000000000004</c:v>
                </c:pt>
                <c:pt idx="43">
                  <c:v>1.9730000000000001</c:v>
                </c:pt>
                <c:pt idx="44">
                  <c:v>1.9710000000000001</c:v>
                </c:pt>
                <c:pt idx="45">
                  <c:v>1.9710000000000001</c:v>
                </c:pt>
                <c:pt idx="46">
                  <c:v>1.9690000000000001</c:v>
                </c:pt>
                <c:pt idx="47">
                  <c:v>1.9680000000000004</c:v>
                </c:pt>
                <c:pt idx="48">
                  <c:v>1.9680000000000004</c:v>
                </c:pt>
                <c:pt idx="49">
                  <c:v>1.9660000000000004</c:v>
                </c:pt>
                <c:pt idx="50">
                  <c:v>1.9650000000000001</c:v>
                </c:pt>
                <c:pt idx="51">
                  <c:v>1.9640000000000004</c:v>
                </c:pt>
                <c:pt idx="52">
                  <c:v>1.9630000000000001</c:v>
                </c:pt>
                <c:pt idx="53">
                  <c:v>1.9620000000000004</c:v>
                </c:pt>
                <c:pt idx="54">
                  <c:v>1.9610000000000001</c:v>
                </c:pt>
                <c:pt idx="55">
                  <c:v>1.9600000000000004</c:v>
                </c:pt>
                <c:pt idx="56">
                  <c:v>1.9590000000000001</c:v>
                </c:pt>
                <c:pt idx="57">
                  <c:v>1.9580000000000004</c:v>
                </c:pt>
                <c:pt idx="58">
                  <c:v>1.9570000000000001</c:v>
                </c:pt>
                <c:pt idx="59">
                  <c:v>1.9550000000000001</c:v>
                </c:pt>
                <c:pt idx="60">
                  <c:v>1.9540000000000004</c:v>
                </c:pt>
                <c:pt idx="61">
                  <c:v>1.9540000000000004</c:v>
                </c:pt>
              </c:numCache>
            </c:numRef>
          </c:val>
        </c:ser>
        <c:ser>
          <c:idx val="4"/>
          <c:order val="4"/>
          <c:tx>
            <c:strRef>
              <c:f>Sheet4!$U$1</c:f>
              <c:strCache>
                <c:ptCount val="1"/>
                <c:pt idx="0">
                  <c:v>B20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Sheet4!$U$2:$U$63</c:f>
              <c:numCache>
                <c:formatCode>General</c:formatCode>
                <c:ptCount val="62"/>
                <c:pt idx="0">
                  <c:v>2.1680000000000001</c:v>
                </c:pt>
                <c:pt idx="1">
                  <c:v>1.9870000000000001</c:v>
                </c:pt>
                <c:pt idx="2">
                  <c:v>2.004</c:v>
                </c:pt>
                <c:pt idx="3">
                  <c:v>2.0070000000000001</c:v>
                </c:pt>
                <c:pt idx="4">
                  <c:v>2.0089999999999999</c:v>
                </c:pt>
                <c:pt idx="5">
                  <c:v>2.0099999999999998</c:v>
                </c:pt>
                <c:pt idx="6">
                  <c:v>2.0099999999999998</c:v>
                </c:pt>
                <c:pt idx="7">
                  <c:v>2.0099999999999998</c:v>
                </c:pt>
                <c:pt idx="8">
                  <c:v>2.0109999999999997</c:v>
                </c:pt>
                <c:pt idx="9">
                  <c:v>2.0109999999999997</c:v>
                </c:pt>
                <c:pt idx="10">
                  <c:v>2.0099999999999998</c:v>
                </c:pt>
                <c:pt idx="11">
                  <c:v>2.0099999999999998</c:v>
                </c:pt>
                <c:pt idx="12">
                  <c:v>2.0099999999999998</c:v>
                </c:pt>
                <c:pt idx="13">
                  <c:v>2.0089999999999999</c:v>
                </c:pt>
                <c:pt idx="14">
                  <c:v>2.0089999999999999</c:v>
                </c:pt>
                <c:pt idx="15">
                  <c:v>2.0089999999999999</c:v>
                </c:pt>
                <c:pt idx="16">
                  <c:v>2.008</c:v>
                </c:pt>
                <c:pt idx="17">
                  <c:v>2.008</c:v>
                </c:pt>
                <c:pt idx="18">
                  <c:v>2.0070000000000001</c:v>
                </c:pt>
                <c:pt idx="19">
                  <c:v>2.0059999999999998</c:v>
                </c:pt>
                <c:pt idx="20">
                  <c:v>2.0059999999999998</c:v>
                </c:pt>
                <c:pt idx="21">
                  <c:v>2.0049999999999999</c:v>
                </c:pt>
                <c:pt idx="22">
                  <c:v>2.004</c:v>
                </c:pt>
                <c:pt idx="23">
                  <c:v>2.004</c:v>
                </c:pt>
                <c:pt idx="24">
                  <c:v>2.0030000000000001</c:v>
                </c:pt>
                <c:pt idx="25">
                  <c:v>2.0019999999999998</c:v>
                </c:pt>
                <c:pt idx="26">
                  <c:v>2.0009999999999999</c:v>
                </c:pt>
                <c:pt idx="27">
                  <c:v>2.0009999999999999</c:v>
                </c:pt>
                <c:pt idx="28">
                  <c:v>2</c:v>
                </c:pt>
                <c:pt idx="29">
                  <c:v>1.9990000000000001</c:v>
                </c:pt>
                <c:pt idx="30">
                  <c:v>1.9980000000000004</c:v>
                </c:pt>
                <c:pt idx="31">
                  <c:v>1.9970000000000001</c:v>
                </c:pt>
                <c:pt idx="32">
                  <c:v>1.9960000000000004</c:v>
                </c:pt>
                <c:pt idx="33">
                  <c:v>1.9950000000000001</c:v>
                </c:pt>
                <c:pt idx="34">
                  <c:v>1.9950000000000001</c:v>
                </c:pt>
                <c:pt idx="35">
                  <c:v>1.9940000000000004</c:v>
                </c:pt>
                <c:pt idx="36">
                  <c:v>1.9930000000000001</c:v>
                </c:pt>
                <c:pt idx="37">
                  <c:v>1.9920000000000004</c:v>
                </c:pt>
                <c:pt idx="38">
                  <c:v>1.9910000000000001</c:v>
                </c:pt>
                <c:pt idx="39">
                  <c:v>1.9900000000000004</c:v>
                </c:pt>
                <c:pt idx="40">
                  <c:v>1.9890000000000001</c:v>
                </c:pt>
                <c:pt idx="41">
                  <c:v>1.9880000000000004</c:v>
                </c:pt>
                <c:pt idx="42">
                  <c:v>1.9870000000000001</c:v>
                </c:pt>
                <c:pt idx="43">
                  <c:v>1.9870000000000001</c:v>
                </c:pt>
                <c:pt idx="44">
                  <c:v>1.9850000000000001</c:v>
                </c:pt>
                <c:pt idx="45">
                  <c:v>1.9840000000000004</c:v>
                </c:pt>
                <c:pt idx="46">
                  <c:v>1.9840000000000004</c:v>
                </c:pt>
                <c:pt idx="47">
                  <c:v>1.9820000000000004</c:v>
                </c:pt>
                <c:pt idx="48">
                  <c:v>1.9820000000000004</c:v>
                </c:pt>
                <c:pt idx="49">
                  <c:v>1.9810000000000001</c:v>
                </c:pt>
                <c:pt idx="50">
                  <c:v>1.9800000000000004</c:v>
                </c:pt>
                <c:pt idx="51">
                  <c:v>1.9790000000000001</c:v>
                </c:pt>
                <c:pt idx="52">
                  <c:v>1.9780000000000004</c:v>
                </c:pt>
                <c:pt idx="53">
                  <c:v>1.9770000000000001</c:v>
                </c:pt>
                <c:pt idx="54">
                  <c:v>1.9760000000000004</c:v>
                </c:pt>
                <c:pt idx="55">
                  <c:v>1.9750000000000001</c:v>
                </c:pt>
                <c:pt idx="56">
                  <c:v>1.9740000000000004</c:v>
                </c:pt>
                <c:pt idx="57">
                  <c:v>1.9730000000000001</c:v>
                </c:pt>
                <c:pt idx="58">
                  <c:v>1.9720000000000004</c:v>
                </c:pt>
                <c:pt idx="59">
                  <c:v>1.9710000000000001</c:v>
                </c:pt>
                <c:pt idx="60">
                  <c:v>1.9700000000000004</c:v>
                </c:pt>
                <c:pt idx="61">
                  <c:v>1.9700000000000004</c:v>
                </c:pt>
              </c:numCache>
            </c:numRef>
          </c:val>
        </c:ser>
        <c:marker val="1"/>
        <c:axId val="79294464"/>
        <c:axId val="79296000"/>
      </c:lineChart>
      <c:catAx>
        <c:axId val="79294464"/>
        <c:scaling>
          <c:orientation val="minMax"/>
        </c:scaling>
        <c:axPos val="b"/>
        <c:tickLblPos val="nextTo"/>
        <c:crossAx val="79296000"/>
        <c:crosses val="autoZero"/>
        <c:auto val="1"/>
        <c:lblAlgn val="ctr"/>
        <c:lblOffset val="100"/>
      </c:catAx>
      <c:valAx>
        <c:axId val="79296000"/>
        <c:scaling>
          <c:orientation val="minMax"/>
        </c:scaling>
        <c:axPos val="l"/>
        <c:majorGridlines/>
        <c:numFmt formatCode="General" sourceLinked="1"/>
        <c:tickLblPos val="nextTo"/>
        <c:crossAx val="79294464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tx>
            <c:strRef>
              <c:f>Sheet4!$V$1</c:f>
              <c:strCache>
                <c:ptCount val="1"/>
                <c:pt idx="0">
                  <c:v>B21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Sheet4!$V$2:$V$63</c:f>
              <c:numCache>
                <c:formatCode>General</c:formatCode>
                <c:ptCount val="62"/>
                <c:pt idx="0">
                  <c:v>2.1559999999999997</c:v>
                </c:pt>
                <c:pt idx="1">
                  <c:v>1.9770000000000001</c:v>
                </c:pt>
                <c:pt idx="2">
                  <c:v>1.9920000000000004</c:v>
                </c:pt>
                <c:pt idx="3">
                  <c:v>1.9970000000000001</c:v>
                </c:pt>
                <c:pt idx="4">
                  <c:v>1.9990000000000001</c:v>
                </c:pt>
                <c:pt idx="5">
                  <c:v>1.9990000000000001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1.9990000000000001</c:v>
                </c:pt>
                <c:pt idx="12">
                  <c:v>1.9990000000000001</c:v>
                </c:pt>
                <c:pt idx="13">
                  <c:v>1.9990000000000001</c:v>
                </c:pt>
                <c:pt idx="14">
                  <c:v>1.9980000000000004</c:v>
                </c:pt>
                <c:pt idx="15">
                  <c:v>1.9980000000000004</c:v>
                </c:pt>
                <c:pt idx="16">
                  <c:v>1.9970000000000001</c:v>
                </c:pt>
                <c:pt idx="17">
                  <c:v>1.9970000000000001</c:v>
                </c:pt>
                <c:pt idx="18">
                  <c:v>1.9960000000000004</c:v>
                </c:pt>
                <c:pt idx="19">
                  <c:v>1.9960000000000004</c:v>
                </c:pt>
                <c:pt idx="20">
                  <c:v>1.9950000000000001</c:v>
                </c:pt>
                <c:pt idx="21">
                  <c:v>1.9940000000000004</c:v>
                </c:pt>
                <c:pt idx="22">
                  <c:v>1.9930000000000001</c:v>
                </c:pt>
                <c:pt idx="23">
                  <c:v>1.9920000000000004</c:v>
                </c:pt>
                <c:pt idx="24">
                  <c:v>1.9920000000000004</c:v>
                </c:pt>
                <c:pt idx="25">
                  <c:v>1.9910000000000001</c:v>
                </c:pt>
                <c:pt idx="26">
                  <c:v>1.9900000000000004</c:v>
                </c:pt>
                <c:pt idx="27">
                  <c:v>1.9890000000000001</c:v>
                </c:pt>
                <c:pt idx="28">
                  <c:v>1.9880000000000004</c:v>
                </c:pt>
                <c:pt idx="29">
                  <c:v>1.9870000000000001</c:v>
                </c:pt>
                <c:pt idx="30">
                  <c:v>1.9860000000000004</c:v>
                </c:pt>
                <c:pt idx="31">
                  <c:v>1.9850000000000001</c:v>
                </c:pt>
                <c:pt idx="32">
                  <c:v>1.9850000000000001</c:v>
                </c:pt>
                <c:pt idx="33">
                  <c:v>1.9840000000000004</c:v>
                </c:pt>
                <c:pt idx="34">
                  <c:v>1.9830000000000001</c:v>
                </c:pt>
                <c:pt idx="35">
                  <c:v>1.9820000000000004</c:v>
                </c:pt>
                <c:pt idx="36">
                  <c:v>1.9810000000000001</c:v>
                </c:pt>
                <c:pt idx="37">
                  <c:v>1.9800000000000004</c:v>
                </c:pt>
                <c:pt idx="38">
                  <c:v>1.9790000000000001</c:v>
                </c:pt>
                <c:pt idx="39">
                  <c:v>1.9780000000000004</c:v>
                </c:pt>
                <c:pt idx="40">
                  <c:v>1.9770000000000001</c:v>
                </c:pt>
                <c:pt idx="41">
                  <c:v>1.9760000000000004</c:v>
                </c:pt>
                <c:pt idx="42">
                  <c:v>1.9750000000000001</c:v>
                </c:pt>
                <c:pt idx="43">
                  <c:v>1.9740000000000004</c:v>
                </c:pt>
                <c:pt idx="44">
                  <c:v>1.9730000000000001</c:v>
                </c:pt>
                <c:pt idx="45">
                  <c:v>1.9720000000000004</c:v>
                </c:pt>
                <c:pt idx="46">
                  <c:v>1.9710000000000001</c:v>
                </c:pt>
                <c:pt idx="47">
                  <c:v>1.9700000000000004</c:v>
                </c:pt>
                <c:pt idx="48">
                  <c:v>1.9690000000000001</c:v>
                </c:pt>
                <c:pt idx="49">
                  <c:v>1.9680000000000004</c:v>
                </c:pt>
                <c:pt idx="50">
                  <c:v>1.9670000000000001</c:v>
                </c:pt>
                <c:pt idx="51">
                  <c:v>1.9660000000000004</c:v>
                </c:pt>
                <c:pt idx="52">
                  <c:v>1.9650000000000001</c:v>
                </c:pt>
                <c:pt idx="53">
                  <c:v>1.9640000000000004</c:v>
                </c:pt>
                <c:pt idx="54">
                  <c:v>1.9630000000000001</c:v>
                </c:pt>
                <c:pt idx="55">
                  <c:v>1.9620000000000004</c:v>
                </c:pt>
                <c:pt idx="56">
                  <c:v>1.9600000000000004</c:v>
                </c:pt>
                <c:pt idx="57">
                  <c:v>1.9600000000000004</c:v>
                </c:pt>
                <c:pt idx="58">
                  <c:v>1.9590000000000001</c:v>
                </c:pt>
                <c:pt idx="59">
                  <c:v>1.9580000000000004</c:v>
                </c:pt>
                <c:pt idx="60">
                  <c:v>1.9570000000000001</c:v>
                </c:pt>
                <c:pt idx="61">
                  <c:v>1.9570000000000001</c:v>
                </c:pt>
              </c:numCache>
            </c:numRef>
          </c:val>
        </c:ser>
        <c:ser>
          <c:idx val="1"/>
          <c:order val="1"/>
          <c:tx>
            <c:strRef>
              <c:f>Sheet4!$W$1</c:f>
              <c:strCache>
                <c:ptCount val="1"/>
                <c:pt idx="0">
                  <c:v>B22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Sheet4!$W$2:$W$63</c:f>
              <c:numCache>
                <c:formatCode>General</c:formatCode>
                <c:ptCount val="62"/>
                <c:pt idx="0">
                  <c:v>2.1629999999999998</c:v>
                </c:pt>
                <c:pt idx="1">
                  <c:v>1.9880000000000004</c:v>
                </c:pt>
                <c:pt idx="2">
                  <c:v>2.0030000000000001</c:v>
                </c:pt>
                <c:pt idx="3">
                  <c:v>2.0070000000000001</c:v>
                </c:pt>
                <c:pt idx="4">
                  <c:v>2.0089999999999999</c:v>
                </c:pt>
                <c:pt idx="5">
                  <c:v>2.0109999999999997</c:v>
                </c:pt>
                <c:pt idx="6">
                  <c:v>2.0109999999999997</c:v>
                </c:pt>
                <c:pt idx="7">
                  <c:v>2.0109999999999997</c:v>
                </c:pt>
                <c:pt idx="8">
                  <c:v>2.0109999999999997</c:v>
                </c:pt>
                <c:pt idx="9">
                  <c:v>2.0099999999999998</c:v>
                </c:pt>
                <c:pt idx="10">
                  <c:v>2.0089999999999999</c:v>
                </c:pt>
                <c:pt idx="11">
                  <c:v>2.008</c:v>
                </c:pt>
                <c:pt idx="12">
                  <c:v>2.008</c:v>
                </c:pt>
                <c:pt idx="13">
                  <c:v>2.0070000000000001</c:v>
                </c:pt>
                <c:pt idx="14">
                  <c:v>2.0059999999999998</c:v>
                </c:pt>
                <c:pt idx="15">
                  <c:v>2.0059999999999998</c:v>
                </c:pt>
                <c:pt idx="16">
                  <c:v>2.0059999999999998</c:v>
                </c:pt>
                <c:pt idx="17">
                  <c:v>2.0049999999999999</c:v>
                </c:pt>
                <c:pt idx="18">
                  <c:v>2.0030000000000001</c:v>
                </c:pt>
                <c:pt idx="19">
                  <c:v>2.0019999999999998</c:v>
                </c:pt>
                <c:pt idx="20">
                  <c:v>2.0009999999999999</c:v>
                </c:pt>
                <c:pt idx="21">
                  <c:v>2</c:v>
                </c:pt>
                <c:pt idx="22">
                  <c:v>2</c:v>
                </c:pt>
                <c:pt idx="23">
                  <c:v>1.9990000000000001</c:v>
                </c:pt>
                <c:pt idx="24">
                  <c:v>1.9980000000000004</c:v>
                </c:pt>
                <c:pt idx="25">
                  <c:v>1.9970000000000001</c:v>
                </c:pt>
                <c:pt idx="26">
                  <c:v>1.9960000000000004</c:v>
                </c:pt>
                <c:pt idx="27">
                  <c:v>1.9940000000000004</c:v>
                </c:pt>
                <c:pt idx="28">
                  <c:v>1.9930000000000001</c:v>
                </c:pt>
                <c:pt idx="29">
                  <c:v>1.9920000000000004</c:v>
                </c:pt>
                <c:pt idx="30">
                  <c:v>1.9920000000000004</c:v>
                </c:pt>
                <c:pt idx="31">
                  <c:v>1.9910000000000001</c:v>
                </c:pt>
                <c:pt idx="32">
                  <c:v>1.9900000000000004</c:v>
                </c:pt>
                <c:pt idx="33">
                  <c:v>1.9880000000000004</c:v>
                </c:pt>
                <c:pt idx="34">
                  <c:v>1.9870000000000001</c:v>
                </c:pt>
                <c:pt idx="35">
                  <c:v>1.9850000000000001</c:v>
                </c:pt>
                <c:pt idx="36">
                  <c:v>1.9840000000000004</c:v>
                </c:pt>
                <c:pt idx="37">
                  <c:v>1.9840000000000004</c:v>
                </c:pt>
                <c:pt idx="38">
                  <c:v>1.9830000000000001</c:v>
                </c:pt>
                <c:pt idx="39">
                  <c:v>1.9810000000000001</c:v>
                </c:pt>
                <c:pt idx="40">
                  <c:v>1.9800000000000004</c:v>
                </c:pt>
                <c:pt idx="41">
                  <c:v>1.9790000000000001</c:v>
                </c:pt>
                <c:pt idx="42">
                  <c:v>1.9780000000000004</c:v>
                </c:pt>
                <c:pt idx="43">
                  <c:v>1.9770000000000001</c:v>
                </c:pt>
                <c:pt idx="44">
                  <c:v>1.9750000000000001</c:v>
                </c:pt>
                <c:pt idx="45">
                  <c:v>1.9750000000000001</c:v>
                </c:pt>
                <c:pt idx="46">
                  <c:v>1.9730000000000001</c:v>
                </c:pt>
                <c:pt idx="47">
                  <c:v>1.9730000000000001</c:v>
                </c:pt>
                <c:pt idx="48">
                  <c:v>1.9720000000000004</c:v>
                </c:pt>
                <c:pt idx="49">
                  <c:v>1.9700000000000004</c:v>
                </c:pt>
                <c:pt idx="50">
                  <c:v>1.9690000000000001</c:v>
                </c:pt>
                <c:pt idx="51">
                  <c:v>1.9680000000000004</c:v>
                </c:pt>
                <c:pt idx="52">
                  <c:v>1.9660000000000004</c:v>
                </c:pt>
                <c:pt idx="53">
                  <c:v>1.9650000000000001</c:v>
                </c:pt>
                <c:pt idx="54">
                  <c:v>1.9640000000000004</c:v>
                </c:pt>
                <c:pt idx="55">
                  <c:v>1.9630000000000001</c:v>
                </c:pt>
                <c:pt idx="56">
                  <c:v>1.9620000000000004</c:v>
                </c:pt>
                <c:pt idx="57">
                  <c:v>1.9610000000000001</c:v>
                </c:pt>
                <c:pt idx="58">
                  <c:v>1.9590000000000001</c:v>
                </c:pt>
                <c:pt idx="59">
                  <c:v>1.9580000000000004</c:v>
                </c:pt>
                <c:pt idx="60">
                  <c:v>1.9570000000000001</c:v>
                </c:pt>
                <c:pt idx="61">
                  <c:v>1.9570000000000001</c:v>
                </c:pt>
              </c:numCache>
            </c:numRef>
          </c:val>
        </c:ser>
        <c:ser>
          <c:idx val="2"/>
          <c:order val="2"/>
          <c:tx>
            <c:strRef>
              <c:f>Sheet4!$X$1</c:f>
              <c:strCache>
                <c:ptCount val="1"/>
                <c:pt idx="0">
                  <c:v>B23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Sheet4!$X$2:$X$63</c:f>
              <c:numCache>
                <c:formatCode>General</c:formatCode>
                <c:ptCount val="62"/>
                <c:pt idx="0">
                  <c:v>2.1480000000000001</c:v>
                </c:pt>
                <c:pt idx="1">
                  <c:v>1.9620000000000004</c:v>
                </c:pt>
                <c:pt idx="2">
                  <c:v>1.9790000000000001</c:v>
                </c:pt>
                <c:pt idx="3">
                  <c:v>1.9830000000000001</c:v>
                </c:pt>
                <c:pt idx="4">
                  <c:v>1.9850000000000001</c:v>
                </c:pt>
                <c:pt idx="5">
                  <c:v>1.9870000000000001</c:v>
                </c:pt>
                <c:pt idx="6">
                  <c:v>1.9870000000000001</c:v>
                </c:pt>
                <c:pt idx="7">
                  <c:v>1.9870000000000001</c:v>
                </c:pt>
                <c:pt idx="8">
                  <c:v>1.9870000000000001</c:v>
                </c:pt>
                <c:pt idx="9">
                  <c:v>1.9870000000000001</c:v>
                </c:pt>
                <c:pt idx="10">
                  <c:v>1.9870000000000001</c:v>
                </c:pt>
                <c:pt idx="11">
                  <c:v>1.9870000000000001</c:v>
                </c:pt>
                <c:pt idx="12">
                  <c:v>1.9870000000000001</c:v>
                </c:pt>
                <c:pt idx="13">
                  <c:v>1.9860000000000004</c:v>
                </c:pt>
                <c:pt idx="14">
                  <c:v>1.9850000000000001</c:v>
                </c:pt>
                <c:pt idx="15">
                  <c:v>1.9850000000000001</c:v>
                </c:pt>
                <c:pt idx="16">
                  <c:v>1.9840000000000004</c:v>
                </c:pt>
                <c:pt idx="17">
                  <c:v>1.9830000000000001</c:v>
                </c:pt>
                <c:pt idx="18">
                  <c:v>1.9830000000000001</c:v>
                </c:pt>
                <c:pt idx="19">
                  <c:v>1.9820000000000004</c:v>
                </c:pt>
                <c:pt idx="20">
                  <c:v>1.9810000000000001</c:v>
                </c:pt>
                <c:pt idx="21">
                  <c:v>1.9810000000000001</c:v>
                </c:pt>
                <c:pt idx="22">
                  <c:v>1.9800000000000004</c:v>
                </c:pt>
                <c:pt idx="23">
                  <c:v>1.9790000000000001</c:v>
                </c:pt>
                <c:pt idx="24">
                  <c:v>1.9780000000000004</c:v>
                </c:pt>
                <c:pt idx="25">
                  <c:v>1.9770000000000001</c:v>
                </c:pt>
                <c:pt idx="26">
                  <c:v>1.9770000000000001</c:v>
                </c:pt>
                <c:pt idx="27">
                  <c:v>1.9760000000000004</c:v>
                </c:pt>
                <c:pt idx="28">
                  <c:v>1.9750000000000001</c:v>
                </c:pt>
                <c:pt idx="29">
                  <c:v>1.9740000000000004</c:v>
                </c:pt>
                <c:pt idx="30">
                  <c:v>1.9730000000000001</c:v>
                </c:pt>
                <c:pt idx="31">
                  <c:v>1.9720000000000004</c:v>
                </c:pt>
                <c:pt idx="32">
                  <c:v>1.9710000000000001</c:v>
                </c:pt>
                <c:pt idx="33">
                  <c:v>1.9700000000000004</c:v>
                </c:pt>
                <c:pt idx="34">
                  <c:v>1.9690000000000001</c:v>
                </c:pt>
                <c:pt idx="35">
                  <c:v>1.9680000000000004</c:v>
                </c:pt>
                <c:pt idx="36">
                  <c:v>1.9670000000000001</c:v>
                </c:pt>
                <c:pt idx="37">
                  <c:v>1.9660000000000004</c:v>
                </c:pt>
                <c:pt idx="38">
                  <c:v>1.9650000000000001</c:v>
                </c:pt>
                <c:pt idx="39">
                  <c:v>1.9640000000000004</c:v>
                </c:pt>
                <c:pt idx="40">
                  <c:v>1.9630000000000001</c:v>
                </c:pt>
                <c:pt idx="41">
                  <c:v>1.9620000000000004</c:v>
                </c:pt>
                <c:pt idx="42">
                  <c:v>1.9610000000000001</c:v>
                </c:pt>
                <c:pt idx="43">
                  <c:v>1.9600000000000004</c:v>
                </c:pt>
                <c:pt idx="44">
                  <c:v>1.9590000000000001</c:v>
                </c:pt>
                <c:pt idx="45">
                  <c:v>1.9580000000000004</c:v>
                </c:pt>
                <c:pt idx="46">
                  <c:v>1.9570000000000001</c:v>
                </c:pt>
                <c:pt idx="47">
                  <c:v>1.9550000000000001</c:v>
                </c:pt>
                <c:pt idx="48">
                  <c:v>1.9550000000000001</c:v>
                </c:pt>
                <c:pt idx="49">
                  <c:v>1.9540000000000004</c:v>
                </c:pt>
                <c:pt idx="50">
                  <c:v>1.9530000000000001</c:v>
                </c:pt>
                <c:pt idx="51">
                  <c:v>1.9520000000000004</c:v>
                </c:pt>
                <c:pt idx="52">
                  <c:v>1.9500000000000004</c:v>
                </c:pt>
                <c:pt idx="53">
                  <c:v>1.9490000000000001</c:v>
                </c:pt>
                <c:pt idx="54">
                  <c:v>1.9480000000000004</c:v>
                </c:pt>
                <c:pt idx="55">
                  <c:v>1.9470000000000001</c:v>
                </c:pt>
                <c:pt idx="56">
                  <c:v>1.9460000000000004</c:v>
                </c:pt>
                <c:pt idx="57">
                  <c:v>1.9450000000000001</c:v>
                </c:pt>
                <c:pt idx="58">
                  <c:v>1.9440000000000004</c:v>
                </c:pt>
                <c:pt idx="59">
                  <c:v>1.9430000000000001</c:v>
                </c:pt>
                <c:pt idx="60">
                  <c:v>1.9419999999999995</c:v>
                </c:pt>
                <c:pt idx="61">
                  <c:v>1.9419999999999995</c:v>
                </c:pt>
              </c:numCache>
            </c:numRef>
          </c:val>
        </c:ser>
        <c:ser>
          <c:idx val="3"/>
          <c:order val="3"/>
          <c:tx>
            <c:strRef>
              <c:f>Sheet4!$Y$1</c:f>
              <c:strCache>
                <c:ptCount val="1"/>
                <c:pt idx="0">
                  <c:v>B24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Sheet4!$Y$2:$Y$63</c:f>
              <c:numCache>
                <c:formatCode>General</c:formatCode>
                <c:ptCount val="62"/>
                <c:pt idx="0">
                  <c:v>2.1759999999999997</c:v>
                </c:pt>
                <c:pt idx="1">
                  <c:v>2.0119999999999991</c:v>
                </c:pt>
                <c:pt idx="2">
                  <c:v>2.0249999999999999</c:v>
                </c:pt>
                <c:pt idx="3">
                  <c:v>2.0289999999999999</c:v>
                </c:pt>
                <c:pt idx="4">
                  <c:v>2.0309999999999997</c:v>
                </c:pt>
                <c:pt idx="5">
                  <c:v>2.032999999999999</c:v>
                </c:pt>
                <c:pt idx="6">
                  <c:v>2.032999999999999</c:v>
                </c:pt>
                <c:pt idx="7">
                  <c:v>2.032999999999999</c:v>
                </c:pt>
                <c:pt idx="8">
                  <c:v>2.032999999999999</c:v>
                </c:pt>
                <c:pt idx="9">
                  <c:v>2.032999999999999</c:v>
                </c:pt>
                <c:pt idx="10">
                  <c:v>2.032999999999999</c:v>
                </c:pt>
                <c:pt idx="11">
                  <c:v>2.0319999999999991</c:v>
                </c:pt>
                <c:pt idx="12">
                  <c:v>2.0309999999999997</c:v>
                </c:pt>
                <c:pt idx="13">
                  <c:v>2.0309999999999997</c:v>
                </c:pt>
                <c:pt idx="14">
                  <c:v>2.0299999999999998</c:v>
                </c:pt>
                <c:pt idx="15">
                  <c:v>2.0289999999999999</c:v>
                </c:pt>
                <c:pt idx="16">
                  <c:v>2.0289999999999999</c:v>
                </c:pt>
                <c:pt idx="17">
                  <c:v>2.028</c:v>
                </c:pt>
                <c:pt idx="18">
                  <c:v>2.0270000000000001</c:v>
                </c:pt>
                <c:pt idx="19">
                  <c:v>2.0259999999999998</c:v>
                </c:pt>
                <c:pt idx="20">
                  <c:v>2.0249999999999999</c:v>
                </c:pt>
                <c:pt idx="21">
                  <c:v>2.024</c:v>
                </c:pt>
                <c:pt idx="22">
                  <c:v>2.0230000000000001</c:v>
                </c:pt>
                <c:pt idx="23">
                  <c:v>2.0219999999999998</c:v>
                </c:pt>
                <c:pt idx="24">
                  <c:v>2.0209999999999999</c:v>
                </c:pt>
                <c:pt idx="25">
                  <c:v>2.02</c:v>
                </c:pt>
                <c:pt idx="26">
                  <c:v>2.0189999999999997</c:v>
                </c:pt>
                <c:pt idx="27">
                  <c:v>2.0179999999999998</c:v>
                </c:pt>
                <c:pt idx="28">
                  <c:v>2.016999999999999</c:v>
                </c:pt>
                <c:pt idx="29">
                  <c:v>2.0159999999999991</c:v>
                </c:pt>
                <c:pt idx="30">
                  <c:v>2.0139999999999998</c:v>
                </c:pt>
                <c:pt idx="31">
                  <c:v>2.012999999999999</c:v>
                </c:pt>
                <c:pt idx="32">
                  <c:v>2.0119999999999991</c:v>
                </c:pt>
                <c:pt idx="33">
                  <c:v>2.0109999999999997</c:v>
                </c:pt>
                <c:pt idx="34">
                  <c:v>2.0099999999999998</c:v>
                </c:pt>
                <c:pt idx="35">
                  <c:v>2.0089999999999999</c:v>
                </c:pt>
                <c:pt idx="36">
                  <c:v>2.008</c:v>
                </c:pt>
                <c:pt idx="37">
                  <c:v>2.0059999999999998</c:v>
                </c:pt>
                <c:pt idx="38">
                  <c:v>2.0049999999999999</c:v>
                </c:pt>
                <c:pt idx="39">
                  <c:v>2.0049999999999999</c:v>
                </c:pt>
                <c:pt idx="40">
                  <c:v>2.0030000000000001</c:v>
                </c:pt>
                <c:pt idx="41">
                  <c:v>2.0019999999999998</c:v>
                </c:pt>
                <c:pt idx="42">
                  <c:v>2.0009999999999999</c:v>
                </c:pt>
                <c:pt idx="43">
                  <c:v>2</c:v>
                </c:pt>
                <c:pt idx="44">
                  <c:v>1.9990000000000001</c:v>
                </c:pt>
                <c:pt idx="45">
                  <c:v>1.9970000000000001</c:v>
                </c:pt>
                <c:pt idx="46">
                  <c:v>1.9960000000000004</c:v>
                </c:pt>
                <c:pt idx="47">
                  <c:v>1.9950000000000001</c:v>
                </c:pt>
                <c:pt idx="48">
                  <c:v>1.9940000000000004</c:v>
                </c:pt>
                <c:pt idx="49">
                  <c:v>1.9920000000000004</c:v>
                </c:pt>
                <c:pt idx="50">
                  <c:v>1.9910000000000001</c:v>
                </c:pt>
                <c:pt idx="51">
                  <c:v>1.9890000000000001</c:v>
                </c:pt>
                <c:pt idx="52">
                  <c:v>1.9890000000000001</c:v>
                </c:pt>
                <c:pt idx="53">
                  <c:v>1.9870000000000001</c:v>
                </c:pt>
                <c:pt idx="54">
                  <c:v>1.9870000000000001</c:v>
                </c:pt>
                <c:pt idx="55">
                  <c:v>1.9850000000000001</c:v>
                </c:pt>
                <c:pt idx="56">
                  <c:v>1.9840000000000004</c:v>
                </c:pt>
                <c:pt idx="57">
                  <c:v>1.9830000000000001</c:v>
                </c:pt>
                <c:pt idx="58">
                  <c:v>1.9820000000000004</c:v>
                </c:pt>
                <c:pt idx="59">
                  <c:v>1.9810000000000001</c:v>
                </c:pt>
                <c:pt idx="60">
                  <c:v>1.9800000000000004</c:v>
                </c:pt>
                <c:pt idx="61">
                  <c:v>1.9800000000000004</c:v>
                </c:pt>
              </c:numCache>
            </c:numRef>
          </c:val>
        </c:ser>
        <c:ser>
          <c:idx val="4"/>
          <c:order val="4"/>
          <c:tx>
            <c:strRef>
              <c:f>Sheet4!$Z$1</c:f>
              <c:strCache>
                <c:ptCount val="1"/>
                <c:pt idx="0">
                  <c:v>B25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Sheet4!$Z$2:$Z$63</c:f>
              <c:numCache>
                <c:formatCode>General</c:formatCode>
                <c:ptCount val="62"/>
                <c:pt idx="0">
                  <c:v>2.1579999999999999</c:v>
                </c:pt>
                <c:pt idx="1">
                  <c:v>1.9740000000000004</c:v>
                </c:pt>
                <c:pt idx="2">
                  <c:v>1.9900000000000004</c:v>
                </c:pt>
                <c:pt idx="3">
                  <c:v>1.9950000000000001</c:v>
                </c:pt>
                <c:pt idx="4">
                  <c:v>1.9960000000000004</c:v>
                </c:pt>
                <c:pt idx="5">
                  <c:v>1.9970000000000001</c:v>
                </c:pt>
                <c:pt idx="6">
                  <c:v>1.9980000000000004</c:v>
                </c:pt>
                <c:pt idx="7">
                  <c:v>1.9980000000000004</c:v>
                </c:pt>
                <c:pt idx="8">
                  <c:v>1.9980000000000004</c:v>
                </c:pt>
                <c:pt idx="9">
                  <c:v>1.9980000000000004</c:v>
                </c:pt>
                <c:pt idx="10">
                  <c:v>1.9980000000000004</c:v>
                </c:pt>
                <c:pt idx="11">
                  <c:v>1.9980000000000004</c:v>
                </c:pt>
                <c:pt idx="12">
                  <c:v>1.9970000000000001</c:v>
                </c:pt>
                <c:pt idx="13">
                  <c:v>1.9970000000000001</c:v>
                </c:pt>
                <c:pt idx="14">
                  <c:v>1.9960000000000004</c:v>
                </c:pt>
                <c:pt idx="15">
                  <c:v>1.9960000000000004</c:v>
                </c:pt>
                <c:pt idx="16">
                  <c:v>1.9950000000000001</c:v>
                </c:pt>
                <c:pt idx="17">
                  <c:v>1.9950000000000001</c:v>
                </c:pt>
                <c:pt idx="18">
                  <c:v>1.9940000000000004</c:v>
                </c:pt>
                <c:pt idx="19">
                  <c:v>1.9940000000000004</c:v>
                </c:pt>
                <c:pt idx="20">
                  <c:v>1.9930000000000001</c:v>
                </c:pt>
                <c:pt idx="21">
                  <c:v>1.9920000000000004</c:v>
                </c:pt>
                <c:pt idx="22">
                  <c:v>1.9920000000000004</c:v>
                </c:pt>
                <c:pt idx="23">
                  <c:v>1.9910000000000001</c:v>
                </c:pt>
                <c:pt idx="24">
                  <c:v>1.9900000000000004</c:v>
                </c:pt>
                <c:pt idx="25">
                  <c:v>1.9890000000000001</c:v>
                </c:pt>
                <c:pt idx="26">
                  <c:v>1.9880000000000004</c:v>
                </c:pt>
                <c:pt idx="27">
                  <c:v>1.9880000000000004</c:v>
                </c:pt>
                <c:pt idx="28">
                  <c:v>1.9870000000000001</c:v>
                </c:pt>
                <c:pt idx="29">
                  <c:v>1.9860000000000004</c:v>
                </c:pt>
                <c:pt idx="30">
                  <c:v>1.9840000000000004</c:v>
                </c:pt>
                <c:pt idx="31">
                  <c:v>1.9840000000000004</c:v>
                </c:pt>
                <c:pt idx="32">
                  <c:v>1.9830000000000001</c:v>
                </c:pt>
                <c:pt idx="33">
                  <c:v>1.9820000000000004</c:v>
                </c:pt>
                <c:pt idx="34">
                  <c:v>1.9810000000000001</c:v>
                </c:pt>
                <c:pt idx="35">
                  <c:v>1.9800000000000004</c:v>
                </c:pt>
                <c:pt idx="36">
                  <c:v>1.9800000000000004</c:v>
                </c:pt>
                <c:pt idx="37">
                  <c:v>1.9780000000000004</c:v>
                </c:pt>
                <c:pt idx="38">
                  <c:v>1.9770000000000001</c:v>
                </c:pt>
                <c:pt idx="39">
                  <c:v>1.9760000000000004</c:v>
                </c:pt>
                <c:pt idx="40">
                  <c:v>1.9750000000000001</c:v>
                </c:pt>
                <c:pt idx="41">
                  <c:v>1.9740000000000004</c:v>
                </c:pt>
                <c:pt idx="42">
                  <c:v>1.9730000000000001</c:v>
                </c:pt>
                <c:pt idx="43">
                  <c:v>1.9720000000000004</c:v>
                </c:pt>
                <c:pt idx="44">
                  <c:v>1.9710000000000001</c:v>
                </c:pt>
                <c:pt idx="45">
                  <c:v>1.9700000000000004</c:v>
                </c:pt>
                <c:pt idx="46">
                  <c:v>1.9690000000000001</c:v>
                </c:pt>
                <c:pt idx="47">
                  <c:v>1.9680000000000004</c:v>
                </c:pt>
                <c:pt idx="48">
                  <c:v>1.9670000000000001</c:v>
                </c:pt>
                <c:pt idx="49">
                  <c:v>1.9660000000000004</c:v>
                </c:pt>
                <c:pt idx="50">
                  <c:v>1.9650000000000001</c:v>
                </c:pt>
                <c:pt idx="51">
                  <c:v>1.9640000000000004</c:v>
                </c:pt>
                <c:pt idx="52">
                  <c:v>1.9630000000000001</c:v>
                </c:pt>
                <c:pt idx="53">
                  <c:v>1.9620000000000004</c:v>
                </c:pt>
                <c:pt idx="54">
                  <c:v>1.9610000000000001</c:v>
                </c:pt>
                <c:pt idx="55">
                  <c:v>1.9590000000000001</c:v>
                </c:pt>
                <c:pt idx="56">
                  <c:v>1.9590000000000001</c:v>
                </c:pt>
                <c:pt idx="57">
                  <c:v>1.9580000000000004</c:v>
                </c:pt>
                <c:pt idx="58">
                  <c:v>1.9570000000000001</c:v>
                </c:pt>
                <c:pt idx="59">
                  <c:v>1.9560000000000004</c:v>
                </c:pt>
                <c:pt idx="60">
                  <c:v>1.9550000000000001</c:v>
                </c:pt>
                <c:pt idx="61">
                  <c:v>1.9550000000000001</c:v>
                </c:pt>
              </c:numCache>
            </c:numRef>
          </c:val>
        </c:ser>
        <c:marker val="1"/>
        <c:axId val="79413632"/>
        <c:axId val="79415168"/>
      </c:lineChart>
      <c:catAx>
        <c:axId val="79413632"/>
        <c:scaling>
          <c:orientation val="minMax"/>
        </c:scaling>
        <c:axPos val="b"/>
        <c:tickLblPos val="nextTo"/>
        <c:crossAx val="79415168"/>
        <c:crosses val="autoZero"/>
        <c:auto val="1"/>
        <c:lblAlgn val="ctr"/>
        <c:lblOffset val="100"/>
      </c:catAx>
      <c:valAx>
        <c:axId val="79415168"/>
        <c:scaling>
          <c:orientation val="minMax"/>
        </c:scaling>
        <c:axPos val="l"/>
        <c:majorGridlines/>
        <c:numFmt formatCode="General" sourceLinked="1"/>
        <c:tickLblPos val="nextTo"/>
        <c:crossAx val="79413632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Sheet4!$AA$1</c:f>
              <c:strCache>
                <c:ptCount val="1"/>
                <c:pt idx="0">
                  <c:v>B26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Sheet4!$AA$2:$AA$63</c:f>
              <c:numCache>
                <c:formatCode>General</c:formatCode>
                <c:ptCount val="62"/>
                <c:pt idx="0">
                  <c:v>2.161</c:v>
                </c:pt>
                <c:pt idx="1">
                  <c:v>1.9860000000000004</c:v>
                </c:pt>
                <c:pt idx="2">
                  <c:v>2.0019999999999998</c:v>
                </c:pt>
                <c:pt idx="3">
                  <c:v>2.0059999999999998</c:v>
                </c:pt>
                <c:pt idx="4">
                  <c:v>2.008</c:v>
                </c:pt>
                <c:pt idx="5">
                  <c:v>2.0089999999999999</c:v>
                </c:pt>
                <c:pt idx="6">
                  <c:v>2.0089999999999999</c:v>
                </c:pt>
                <c:pt idx="7">
                  <c:v>2.0089999999999999</c:v>
                </c:pt>
                <c:pt idx="8">
                  <c:v>2.0089999999999999</c:v>
                </c:pt>
                <c:pt idx="9">
                  <c:v>2.0099999999999998</c:v>
                </c:pt>
                <c:pt idx="10">
                  <c:v>2.0089999999999999</c:v>
                </c:pt>
                <c:pt idx="11">
                  <c:v>2.0089999999999999</c:v>
                </c:pt>
                <c:pt idx="12">
                  <c:v>2.0089999999999999</c:v>
                </c:pt>
                <c:pt idx="13">
                  <c:v>2.008</c:v>
                </c:pt>
                <c:pt idx="14">
                  <c:v>2.008</c:v>
                </c:pt>
                <c:pt idx="15">
                  <c:v>2.0070000000000001</c:v>
                </c:pt>
                <c:pt idx="16">
                  <c:v>2.0070000000000001</c:v>
                </c:pt>
                <c:pt idx="17">
                  <c:v>2.0059999999999998</c:v>
                </c:pt>
                <c:pt idx="18">
                  <c:v>2.0059999999999998</c:v>
                </c:pt>
                <c:pt idx="19">
                  <c:v>2.0049999999999999</c:v>
                </c:pt>
                <c:pt idx="20">
                  <c:v>2.004</c:v>
                </c:pt>
                <c:pt idx="21">
                  <c:v>2.004</c:v>
                </c:pt>
                <c:pt idx="22">
                  <c:v>2.0030000000000001</c:v>
                </c:pt>
                <c:pt idx="23">
                  <c:v>2.0019999999999998</c:v>
                </c:pt>
                <c:pt idx="24">
                  <c:v>2.0009999999999999</c:v>
                </c:pt>
                <c:pt idx="25">
                  <c:v>2</c:v>
                </c:pt>
                <c:pt idx="26">
                  <c:v>1.9990000000000001</c:v>
                </c:pt>
                <c:pt idx="27">
                  <c:v>1.9980000000000004</c:v>
                </c:pt>
                <c:pt idx="28">
                  <c:v>1.9970000000000001</c:v>
                </c:pt>
                <c:pt idx="29">
                  <c:v>1.9970000000000001</c:v>
                </c:pt>
                <c:pt idx="30">
                  <c:v>1.9960000000000004</c:v>
                </c:pt>
                <c:pt idx="31">
                  <c:v>1.9950000000000001</c:v>
                </c:pt>
                <c:pt idx="32">
                  <c:v>1.9940000000000004</c:v>
                </c:pt>
                <c:pt idx="33">
                  <c:v>1.9930000000000001</c:v>
                </c:pt>
                <c:pt idx="34">
                  <c:v>1.9920000000000004</c:v>
                </c:pt>
                <c:pt idx="35">
                  <c:v>1.9910000000000001</c:v>
                </c:pt>
                <c:pt idx="36">
                  <c:v>1.9900000000000004</c:v>
                </c:pt>
                <c:pt idx="37">
                  <c:v>1.9890000000000001</c:v>
                </c:pt>
                <c:pt idx="38">
                  <c:v>1.9880000000000004</c:v>
                </c:pt>
                <c:pt idx="39">
                  <c:v>1.9870000000000001</c:v>
                </c:pt>
                <c:pt idx="40">
                  <c:v>1.9860000000000004</c:v>
                </c:pt>
                <c:pt idx="41">
                  <c:v>1.9850000000000001</c:v>
                </c:pt>
                <c:pt idx="42">
                  <c:v>1.9840000000000004</c:v>
                </c:pt>
                <c:pt idx="43">
                  <c:v>1.9830000000000001</c:v>
                </c:pt>
                <c:pt idx="44">
                  <c:v>1.9820000000000004</c:v>
                </c:pt>
                <c:pt idx="45">
                  <c:v>1.9810000000000001</c:v>
                </c:pt>
                <c:pt idx="46">
                  <c:v>1.9800000000000004</c:v>
                </c:pt>
                <c:pt idx="47">
                  <c:v>1.9790000000000001</c:v>
                </c:pt>
                <c:pt idx="48">
                  <c:v>1.9780000000000004</c:v>
                </c:pt>
                <c:pt idx="49">
                  <c:v>1.9770000000000001</c:v>
                </c:pt>
                <c:pt idx="50">
                  <c:v>1.9760000000000004</c:v>
                </c:pt>
                <c:pt idx="51">
                  <c:v>1.9750000000000001</c:v>
                </c:pt>
                <c:pt idx="52">
                  <c:v>1.9740000000000004</c:v>
                </c:pt>
                <c:pt idx="53">
                  <c:v>1.9740000000000004</c:v>
                </c:pt>
                <c:pt idx="54">
                  <c:v>1.9720000000000004</c:v>
                </c:pt>
                <c:pt idx="55">
                  <c:v>1.9710000000000001</c:v>
                </c:pt>
                <c:pt idx="56">
                  <c:v>1.9700000000000004</c:v>
                </c:pt>
                <c:pt idx="57">
                  <c:v>1.9690000000000001</c:v>
                </c:pt>
                <c:pt idx="58">
                  <c:v>1.9680000000000004</c:v>
                </c:pt>
                <c:pt idx="59">
                  <c:v>1.9680000000000004</c:v>
                </c:pt>
                <c:pt idx="60">
                  <c:v>1.9660000000000004</c:v>
                </c:pt>
                <c:pt idx="61">
                  <c:v>1.9660000000000004</c:v>
                </c:pt>
              </c:numCache>
            </c:numRef>
          </c:val>
        </c:ser>
        <c:ser>
          <c:idx val="1"/>
          <c:order val="1"/>
          <c:tx>
            <c:strRef>
              <c:f>Sheet4!$AB$1</c:f>
              <c:strCache>
                <c:ptCount val="1"/>
                <c:pt idx="0">
                  <c:v>B27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Sheet4!$AB$2:$AB$63</c:f>
              <c:numCache>
                <c:formatCode>General</c:formatCode>
                <c:ptCount val="62"/>
                <c:pt idx="0">
                  <c:v>2.1709999999999998</c:v>
                </c:pt>
                <c:pt idx="1">
                  <c:v>2.004</c:v>
                </c:pt>
                <c:pt idx="2">
                  <c:v>2.0189999999999997</c:v>
                </c:pt>
                <c:pt idx="3">
                  <c:v>2.0230000000000001</c:v>
                </c:pt>
                <c:pt idx="4">
                  <c:v>2.0249999999999999</c:v>
                </c:pt>
                <c:pt idx="5">
                  <c:v>2.0259999999999998</c:v>
                </c:pt>
                <c:pt idx="6">
                  <c:v>2.0259999999999998</c:v>
                </c:pt>
                <c:pt idx="7">
                  <c:v>2.0270000000000001</c:v>
                </c:pt>
                <c:pt idx="8">
                  <c:v>2.0270000000000001</c:v>
                </c:pt>
                <c:pt idx="9">
                  <c:v>2.0270000000000001</c:v>
                </c:pt>
                <c:pt idx="10">
                  <c:v>2.0259999999999998</c:v>
                </c:pt>
                <c:pt idx="11">
                  <c:v>2.0259999999999998</c:v>
                </c:pt>
                <c:pt idx="12">
                  <c:v>2.0259999999999998</c:v>
                </c:pt>
                <c:pt idx="13">
                  <c:v>2.0249999999999999</c:v>
                </c:pt>
                <c:pt idx="14">
                  <c:v>2.024</c:v>
                </c:pt>
                <c:pt idx="15">
                  <c:v>2.024</c:v>
                </c:pt>
                <c:pt idx="16">
                  <c:v>2.0230000000000001</c:v>
                </c:pt>
                <c:pt idx="17">
                  <c:v>2.0230000000000001</c:v>
                </c:pt>
                <c:pt idx="18">
                  <c:v>2.0219999999999998</c:v>
                </c:pt>
                <c:pt idx="19">
                  <c:v>2.0209999999999999</c:v>
                </c:pt>
                <c:pt idx="20">
                  <c:v>2.02</c:v>
                </c:pt>
                <c:pt idx="21">
                  <c:v>2.02</c:v>
                </c:pt>
                <c:pt idx="22">
                  <c:v>2.0189999999999997</c:v>
                </c:pt>
                <c:pt idx="23">
                  <c:v>2.0179999999999998</c:v>
                </c:pt>
                <c:pt idx="24">
                  <c:v>2.016999999999999</c:v>
                </c:pt>
                <c:pt idx="25">
                  <c:v>2.0159999999999991</c:v>
                </c:pt>
                <c:pt idx="26">
                  <c:v>2.0149999999999997</c:v>
                </c:pt>
                <c:pt idx="27">
                  <c:v>2.0139999999999998</c:v>
                </c:pt>
                <c:pt idx="28">
                  <c:v>2.012999999999999</c:v>
                </c:pt>
                <c:pt idx="29">
                  <c:v>2.0119999999999991</c:v>
                </c:pt>
                <c:pt idx="30">
                  <c:v>2.0109999999999997</c:v>
                </c:pt>
                <c:pt idx="31">
                  <c:v>2.0099999999999998</c:v>
                </c:pt>
                <c:pt idx="32">
                  <c:v>2.0089999999999999</c:v>
                </c:pt>
                <c:pt idx="33">
                  <c:v>2.008</c:v>
                </c:pt>
                <c:pt idx="34">
                  <c:v>2.008</c:v>
                </c:pt>
                <c:pt idx="35">
                  <c:v>2.0059999999999998</c:v>
                </c:pt>
                <c:pt idx="36">
                  <c:v>2.0059999999999998</c:v>
                </c:pt>
                <c:pt idx="37">
                  <c:v>2.004</c:v>
                </c:pt>
                <c:pt idx="38">
                  <c:v>2.0030000000000001</c:v>
                </c:pt>
                <c:pt idx="39">
                  <c:v>2.0019999999999998</c:v>
                </c:pt>
                <c:pt idx="40">
                  <c:v>2.0009999999999999</c:v>
                </c:pt>
                <c:pt idx="41">
                  <c:v>2.0009999999999999</c:v>
                </c:pt>
                <c:pt idx="42">
                  <c:v>1.9990000000000001</c:v>
                </c:pt>
                <c:pt idx="43">
                  <c:v>1.9980000000000004</c:v>
                </c:pt>
                <c:pt idx="44">
                  <c:v>1.9980000000000004</c:v>
                </c:pt>
                <c:pt idx="45">
                  <c:v>1.9960000000000004</c:v>
                </c:pt>
                <c:pt idx="46">
                  <c:v>1.9960000000000004</c:v>
                </c:pt>
                <c:pt idx="47">
                  <c:v>1.9940000000000004</c:v>
                </c:pt>
                <c:pt idx="48">
                  <c:v>1.9930000000000001</c:v>
                </c:pt>
                <c:pt idx="49">
                  <c:v>1.9920000000000004</c:v>
                </c:pt>
                <c:pt idx="50">
                  <c:v>1.9910000000000001</c:v>
                </c:pt>
                <c:pt idx="51">
                  <c:v>1.9900000000000004</c:v>
                </c:pt>
                <c:pt idx="52">
                  <c:v>1.9890000000000001</c:v>
                </c:pt>
                <c:pt idx="53">
                  <c:v>1.9880000000000004</c:v>
                </c:pt>
                <c:pt idx="54">
                  <c:v>1.9870000000000001</c:v>
                </c:pt>
                <c:pt idx="55">
                  <c:v>1.9850000000000001</c:v>
                </c:pt>
                <c:pt idx="56">
                  <c:v>1.9840000000000004</c:v>
                </c:pt>
                <c:pt idx="57">
                  <c:v>1.9840000000000004</c:v>
                </c:pt>
                <c:pt idx="58">
                  <c:v>1.9830000000000001</c:v>
                </c:pt>
                <c:pt idx="59">
                  <c:v>1.9810000000000001</c:v>
                </c:pt>
                <c:pt idx="60">
                  <c:v>1.9810000000000001</c:v>
                </c:pt>
                <c:pt idx="61">
                  <c:v>1.9810000000000001</c:v>
                </c:pt>
              </c:numCache>
            </c:numRef>
          </c:val>
        </c:ser>
        <c:ser>
          <c:idx val="2"/>
          <c:order val="2"/>
          <c:tx>
            <c:strRef>
              <c:f>Sheet4!$AC$1</c:f>
              <c:strCache>
                <c:ptCount val="1"/>
                <c:pt idx="0">
                  <c:v>B28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Sheet4!$AC$2:$AC$63</c:f>
              <c:numCache>
                <c:formatCode>General</c:formatCode>
                <c:ptCount val="62"/>
                <c:pt idx="0">
                  <c:v>2.17</c:v>
                </c:pt>
                <c:pt idx="1">
                  <c:v>1.9980000000000004</c:v>
                </c:pt>
                <c:pt idx="2">
                  <c:v>2.0159999999999991</c:v>
                </c:pt>
                <c:pt idx="3">
                  <c:v>2.02</c:v>
                </c:pt>
                <c:pt idx="4">
                  <c:v>2.0230000000000001</c:v>
                </c:pt>
                <c:pt idx="5">
                  <c:v>2.024</c:v>
                </c:pt>
                <c:pt idx="6">
                  <c:v>2.024</c:v>
                </c:pt>
                <c:pt idx="7">
                  <c:v>2.0249999999999999</c:v>
                </c:pt>
                <c:pt idx="8">
                  <c:v>2.0249999999999999</c:v>
                </c:pt>
                <c:pt idx="9">
                  <c:v>2.0249999999999999</c:v>
                </c:pt>
                <c:pt idx="10">
                  <c:v>2.0249999999999999</c:v>
                </c:pt>
                <c:pt idx="11">
                  <c:v>2.0249999999999999</c:v>
                </c:pt>
                <c:pt idx="12">
                  <c:v>2.0249999999999999</c:v>
                </c:pt>
                <c:pt idx="13">
                  <c:v>2.0249999999999999</c:v>
                </c:pt>
                <c:pt idx="14">
                  <c:v>2.024</c:v>
                </c:pt>
                <c:pt idx="15">
                  <c:v>2.024</c:v>
                </c:pt>
                <c:pt idx="16">
                  <c:v>2.0230000000000001</c:v>
                </c:pt>
                <c:pt idx="17">
                  <c:v>2.0230000000000001</c:v>
                </c:pt>
                <c:pt idx="18">
                  <c:v>2.0230000000000001</c:v>
                </c:pt>
                <c:pt idx="19">
                  <c:v>2.0219999999999998</c:v>
                </c:pt>
                <c:pt idx="20">
                  <c:v>2.0209999999999999</c:v>
                </c:pt>
                <c:pt idx="21">
                  <c:v>2.0209999999999999</c:v>
                </c:pt>
                <c:pt idx="22">
                  <c:v>2.02</c:v>
                </c:pt>
                <c:pt idx="23">
                  <c:v>2.02</c:v>
                </c:pt>
                <c:pt idx="24">
                  <c:v>2.0179999999999998</c:v>
                </c:pt>
                <c:pt idx="25">
                  <c:v>2.0179999999999998</c:v>
                </c:pt>
                <c:pt idx="26">
                  <c:v>2.016999999999999</c:v>
                </c:pt>
                <c:pt idx="27">
                  <c:v>2.016999999999999</c:v>
                </c:pt>
                <c:pt idx="28">
                  <c:v>2.0159999999999991</c:v>
                </c:pt>
                <c:pt idx="29">
                  <c:v>2.0149999999999997</c:v>
                </c:pt>
                <c:pt idx="30">
                  <c:v>2.0139999999999998</c:v>
                </c:pt>
                <c:pt idx="31">
                  <c:v>2.012999999999999</c:v>
                </c:pt>
                <c:pt idx="32">
                  <c:v>2.012999999999999</c:v>
                </c:pt>
                <c:pt idx="33">
                  <c:v>2.0119999999999991</c:v>
                </c:pt>
                <c:pt idx="34">
                  <c:v>2.0109999999999997</c:v>
                </c:pt>
                <c:pt idx="35">
                  <c:v>2.0099999999999998</c:v>
                </c:pt>
                <c:pt idx="36">
                  <c:v>2.0089999999999999</c:v>
                </c:pt>
                <c:pt idx="37">
                  <c:v>2.008</c:v>
                </c:pt>
                <c:pt idx="38">
                  <c:v>2.0070000000000001</c:v>
                </c:pt>
                <c:pt idx="39">
                  <c:v>2.0070000000000001</c:v>
                </c:pt>
                <c:pt idx="40">
                  <c:v>2.0059999999999998</c:v>
                </c:pt>
                <c:pt idx="41">
                  <c:v>2.0049999999999999</c:v>
                </c:pt>
                <c:pt idx="42">
                  <c:v>2.004</c:v>
                </c:pt>
                <c:pt idx="43">
                  <c:v>2.0030000000000001</c:v>
                </c:pt>
                <c:pt idx="44">
                  <c:v>2.0019999999999998</c:v>
                </c:pt>
                <c:pt idx="45">
                  <c:v>2.0009999999999999</c:v>
                </c:pt>
                <c:pt idx="46">
                  <c:v>2</c:v>
                </c:pt>
                <c:pt idx="47">
                  <c:v>1.9990000000000001</c:v>
                </c:pt>
                <c:pt idx="48">
                  <c:v>1.9980000000000004</c:v>
                </c:pt>
                <c:pt idx="49">
                  <c:v>1.9970000000000001</c:v>
                </c:pt>
                <c:pt idx="50">
                  <c:v>1.9970000000000001</c:v>
                </c:pt>
                <c:pt idx="51">
                  <c:v>1.9960000000000004</c:v>
                </c:pt>
                <c:pt idx="52">
                  <c:v>1.9950000000000001</c:v>
                </c:pt>
                <c:pt idx="53">
                  <c:v>1.9940000000000004</c:v>
                </c:pt>
                <c:pt idx="54">
                  <c:v>1.9930000000000001</c:v>
                </c:pt>
                <c:pt idx="55">
                  <c:v>1.9910000000000001</c:v>
                </c:pt>
                <c:pt idx="56">
                  <c:v>1.9910000000000001</c:v>
                </c:pt>
                <c:pt idx="57">
                  <c:v>1.9900000000000004</c:v>
                </c:pt>
                <c:pt idx="58">
                  <c:v>1.9890000000000001</c:v>
                </c:pt>
                <c:pt idx="59">
                  <c:v>1.9880000000000004</c:v>
                </c:pt>
                <c:pt idx="60">
                  <c:v>1.9870000000000001</c:v>
                </c:pt>
                <c:pt idx="61">
                  <c:v>1.9870000000000001</c:v>
                </c:pt>
              </c:numCache>
            </c:numRef>
          </c:val>
        </c:ser>
        <c:ser>
          <c:idx val="3"/>
          <c:order val="3"/>
          <c:tx>
            <c:strRef>
              <c:f>Sheet4!$AD$1</c:f>
              <c:strCache>
                <c:ptCount val="1"/>
                <c:pt idx="0">
                  <c:v>B29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Sheet4!$AD$2:$AD$63</c:f>
              <c:numCache>
                <c:formatCode>General</c:formatCode>
                <c:ptCount val="62"/>
                <c:pt idx="0">
                  <c:v>2.17</c:v>
                </c:pt>
                <c:pt idx="1">
                  <c:v>2.0059999999999998</c:v>
                </c:pt>
                <c:pt idx="2">
                  <c:v>2.0189999999999997</c:v>
                </c:pt>
                <c:pt idx="3">
                  <c:v>2.0230000000000001</c:v>
                </c:pt>
                <c:pt idx="4">
                  <c:v>2.0249999999999999</c:v>
                </c:pt>
                <c:pt idx="5">
                  <c:v>2.0249999999999999</c:v>
                </c:pt>
                <c:pt idx="6">
                  <c:v>2.0249999999999999</c:v>
                </c:pt>
                <c:pt idx="7">
                  <c:v>2.0249999999999999</c:v>
                </c:pt>
                <c:pt idx="8">
                  <c:v>2.0249999999999999</c:v>
                </c:pt>
                <c:pt idx="9">
                  <c:v>2.0249999999999999</c:v>
                </c:pt>
                <c:pt idx="10">
                  <c:v>2.024</c:v>
                </c:pt>
                <c:pt idx="11">
                  <c:v>2.0230000000000001</c:v>
                </c:pt>
                <c:pt idx="12">
                  <c:v>2.0230000000000001</c:v>
                </c:pt>
                <c:pt idx="13">
                  <c:v>2.0219999999999998</c:v>
                </c:pt>
                <c:pt idx="14">
                  <c:v>2.0209999999999999</c:v>
                </c:pt>
                <c:pt idx="15">
                  <c:v>2.0209999999999999</c:v>
                </c:pt>
                <c:pt idx="16">
                  <c:v>2.02</c:v>
                </c:pt>
                <c:pt idx="17">
                  <c:v>2.0189999999999997</c:v>
                </c:pt>
                <c:pt idx="18">
                  <c:v>2.0179999999999998</c:v>
                </c:pt>
                <c:pt idx="19">
                  <c:v>2.0159999999999991</c:v>
                </c:pt>
                <c:pt idx="20">
                  <c:v>2.0159999999999991</c:v>
                </c:pt>
                <c:pt idx="21">
                  <c:v>2.0149999999999997</c:v>
                </c:pt>
                <c:pt idx="22">
                  <c:v>2.0139999999999998</c:v>
                </c:pt>
                <c:pt idx="23">
                  <c:v>2.012999999999999</c:v>
                </c:pt>
                <c:pt idx="24">
                  <c:v>2.0119999999999991</c:v>
                </c:pt>
                <c:pt idx="25">
                  <c:v>2.0099999999999998</c:v>
                </c:pt>
                <c:pt idx="26">
                  <c:v>2.0089999999999999</c:v>
                </c:pt>
                <c:pt idx="27">
                  <c:v>2.008</c:v>
                </c:pt>
                <c:pt idx="28">
                  <c:v>2.0070000000000001</c:v>
                </c:pt>
                <c:pt idx="29">
                  <c:v>2.0059999999999998</c:v>
                </c:pt>
                <c:pt idx="30">
                  <c:v>2.0049999999999999</c:v>
                </c:pt>
                <c:pt idx="31">
                  <c:v>2.004</c:v>
                </c:pt>
                <c:pt idx="32">
                  <c:v>2.0030000000000001</c:v>
                </c:pt>
                <c:pt idx="33">
                  <c:v>2.0009999999999999</c:v>
                </c:pt>
                <c:pt idx="34">
                  <c:v>2</c:v>
                </c:pt>
                <c:pt idx="35">
                  <c:v>1.9990000000000001</c:v>
                </c:pt>
                <c:pt idx="36">
                  <c:v>1.9980000000000004</c:v>
                </c:pt>
                <c:pt idx="37">
                  <c:v>1.9960000000000004</c:v>
                </c:pt>
                <c:pt idx="38">
                  <c:v>1.9950000000000001</c:v>
                </c:pt>
                <c:pt idx="39">
                  <c:v>1.9940000000000004</c:v>
                </c:pt>
                <c:pt idx="40">
                  <c:v>1.9930000000000001</c:v>
                </c:pt>
                <c:pt idx="41">
                  <c:v>1.9910000000000001</c:v>
                </c:pt>
                <c:pt idx="42">
                  <c:v>1.9910000000000001</c:v>
                </c:pt>
                <c:pt idx="43">
                  <c:v>1.9890000000000001</c:v>
                </c:pt>
                <c:pt idx="44">
                  <c:v>1.9880000000000004</c:v>
                </c:pt>
                <c:pt idx="45">
                  <c:v>1.9870000000000001</c:v>
                </c:pt>
                <c:pt idx="46">
                  <c:v>1.9860000000000004</c:v>
                </c:pt>
                <c:pt idx="47">
                  <c:v>1.9850000000000001</c:v>
                </c:pt>
                <c:pt idx="48">
                  <c:v>1.9840000000000004</c:v>
                </c:pt>
                <c:pt idx="49">
                  <c:v>1.9820000000000004</c:v>
                </c:pt>
                <c:pt idx="50">
                  <c:v>1.9810000000000001</c:v>
                </c:pt>
                <c:pt idx="51">
                  <c:v>1.9800000000000004</c:v>
                </c:pt>
                <c:pt idx="52">
                  <c:v>1.9790000000000001</c:v>
                </c:pt>
                <c:pt idx="53">
                  <c:v>1.9770000000000001</c:v>
                </c:pt>
                <c:pt idx="54">
                  <c:v>1.9760000000000004</c:v>
                </c:pt>
                <c:pt idx="55">
                  <c:v>1.9750000000000001</c:v>
                </c:pt>
                <c:pt idx="56">
                  <c:v>1.9740000000000004</c:v>
                </c:pt>
                <c:pt idx="57">
                  <c:v>1.9730000000000001</c:v>
                </c:pt>
                <c:pt idx="58">
                  <c:v>1.9710000000000001</c:v>
                </c:pt>
                <c:pt idx="59">
                  <c:v>1.9700000000000004</c:v>
                </c:pt>
                <c:pt idx="60">
                  <c:v>1.9690000000000001</c:v>
                </c:pt>
                <c:pt idx="61">
                  <c:v>1.9690000000000001</c:v>
                </c:pt>
              </c:numCache>
            </c:numRef>
          </c:val>
        </c:ser>
        <c:ser>
          <c:idx val="4"/>
          <c:order val="4"/>
          <c:tx>
            <c:strRef>
              <c:f>Sheet4!$AE$1</c:f>
              <c:strCache>
                <c:ptCount val="1"/>
                <c:pt idx="0">
                  <c:v>B30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Sheet4!$AE$2:$AE$63</c:f>
              <c:numCache>
                <c:formatCode>General</c:formatCode>
                <c:ptCount val="62"/>
                <c:pt idx="0">
                  <c:v>2.153</c:v>
                </c:pt>
                <c:pt idx="1">
                  <c:v>1.9710000000000001</c:v>
                </c:pt>
                <c:pt idx="2">
                  <c:v>1.9860000000000004</c:v>
                </c:pt>
                <c:pt idx="3">
                  <c:v>1.9900000000000004</c:v>
                </c:pt>
                <c:pt idx="4">
                  <c:v>1.9920000000000004</c:v>
                </c:pt>
                <c:pt idx="5">
                  <c:v>1.9920000000000004</c:v>
                </c:pt>
                <c:pt idx="6">
                  <c:v>1.9930000000000001</c:v>
                </c:pt>
                <c:pt idx="7">
                  <c:v>1.9930000000000001</c:v>
                </c:pt>
                <c:pt idx="8">
                  <c:v>1.9930000000000001</c:v>
                </c:pt>
                <c:pt idx="9">
                  <c:v>1.9930000000000001</c:v>
                </c:pt>
                <c:pt idx="10">
                  <c:v>1.9930000000000001</c:v>
                </c:pt>
                <c:pt idx="11">
                  <c:v>1.9920000000000004</c:v>
                </c:pt>
                <c:pt idx="12">
                  <c:v>1.9920000000000004</c:v>
                </c:pt>
                <c:pt idx="13">
                  <c:v>1.9930000000000001</c:v>
                </c:pt>
                <c:pt idx="14">
                  <c:v>1.9910000000000001</c:v>
                </c:pt>
                <c:pt idx="15">
                  <c:v>1.9910000000000001</c:v>
                </c:pt>
                <c:pt idx="16">
                  <c:v>1.9910000000000001</c:v>
                </c:pt>
                <c:pt idx="17">
                  <c:v>1.9900000000000004</c:v>
                </c:pt>
                <c:pt idx="18">
                  <c:v>1.9890000000000001</c:v>
                </c:pt>
                <c:pt idx="19">
                  <c:v>1.9880000000000004</c:v>
                </c:pt>
                <c:pt idx="20">
                  <c:v>1.9880000000000004</c:v>
                </c:pt>
                <c:pt idx="21">
                  <c:v>1.9870000000000001</c:v>
                </c:pt>
                <c:pt idx="22">
                  <c:v>1.9860000000000004</c:v>
                </c:pt>
                <c:pt idx="23">
                  <c:v>1.9850000000000001</c:v>
                </c:pt>
                <c:pt idx="24">
                  <c:v>1.9840000000000004</c:v>
                </c:pt>
                <c:pt idx="25">
                  <c:v>1.9840000000000004</c:v>
                </c:pt>
                <c:pt idx="26">
                  <c:v>1.9830000000000001</c:v>
                </c:pt>
                <c:pt idx="27">
                  <c:v>1.9820000000000004</c:v>
                </c:pt>
                <c:pt idx="28">
                  <c:v>1.9810000000000001</c:v>
                </c:pt>
                <c:pt idx="29">
                  <c:v>1.9800000000000004</c:v>
                </c:pt>
                <c:pt idx="30">
                  <c:v>1.9800000000000004</c:v>
                </c:pt>
                <c:pt idx="31">
                  <c:v>1.9780000000000004</c:v>
                </c:pt>
                <c:pt idx="32">
                  <c:v>1.9770000000000001</c:v>
                </c:pt>
                <c:pt idx="33">
                  <c:v>1.9770000000000001</c:v>
                </c:pt>
                <c:pt idx="34">
                  <c:v>1.9750000000000001</c:v>
                </c:pt>
                <c:pt idx="35">
                  <c:v>1.9750000000000001</c:v>
                </c:pt>
                <c:pt idx="36">
                  <c:v>1.9730000000000001</c:v>
                </c:pt>
                <c:pt idx="37">
                  <c:v>1.9720000000000004</c:v>
                </c:pt>
                <c:pt idx="38">
                  <c:v>1.9720000000000004</c:v>
                </c:pt>
                <c:pt idx="39">
                  <c:v>1.9710000000000001</c:v>
                </c:pt>
                <c:pt idx="40">
                  <c:v>1.9690000000000001</c:v>
                </c:pt>
                <c:pt idx="41">
                  <c:v>1.9680000000000004</c:v>
                </c:pt>
                <c:pt idx="42">
                  <c:v>1.9670000000000001</c:v>
                </c:pt>
                <c:pt idx="43">
                  <c:v>1.9670000000000001</c:v>
                </c:pt>
                <c:pt idx="44">
                  <c:v>1.9650000000000001</c:v>
                </c:pt>
                <c:pt idx="45">
                  <c:v>1.9640000000000004</c:v>
                </c:pt>
                <c:pt idx="46">
                  <c:v>1.9630000000000001</c:v>
                </c:pt>
                <c:pt idx="47">
                  <c:v>1.9620000000000004</c:v>
                </c:pt>
                <c:pt idx="48">
                  <c:v>1.9610000000000001</c:v>
                </c:pt>
                <c:pt idx="49">
                  <c:v>1.9600000000000004</c:v>
                </c:pt>
                <c:pt idx="50">
                  <c:v>1.9590000000000001</c:v>
                </c:pt>
                <c:pt idx="51">
                  <c:v>1.9580000000000004</c:v>
                </c:pt>
                <c:pt idx="52">
                  <c:v>1.9570000000000001</c:v>
                </c:pt>
                <c:pt idx="53">
                  <c:v>1.9560000000000004</c:v>
                </c:pt>
                <c:pt idx="54">
                  <c:v>1.9550000000000001</c:v>
                </c:pt>
                <c:pt idx="55">
                  <c:v>1.9540000000000004</c:v>
                </c:pt>
                <c:pt idx="56">
                  <c:v>1.9530000000000001</c:v>
                </c:pt>
                <c:pt idx="57">
                  <c:v>1.9520000000000004</c:v>
                </c:pt>
                <c:pt idx="58">
                  <c:v>1.9510000000000001</c:v>
                </c:pt>
                <c:pt idx="59">
                  <c:v>1.9500000000000004</c:v>
                </c:pt>
                <c:pt idx="60">
                  <c:v>1.9480000000000004</c:v>
                </c:pt>
                <c:pt idx="61">
                  <c:v>1.9480000000000004</c:v>
                </c:pt>
              </c:numCache>
            </c:numRef>
          </c:val>
        </c:ser>
        <c:marker val="1"/>
        <c:axId val="79475072"/>
        <c:axId val="79476608"/>
      </c:lineChart>
      <c:catAx>
        <c:axId val="79475072"/>
        <c:scaling>
          <c:orientation val="minMax"/>
        </c:scaling>
        <c:axPos val="b"/>
        <c:tickLblPos val="nextTo"/>
        <c:crossAx val="79476608"/>
        <c:crosses val="autoZero"/>
        <c:auto val="1"/>
        <c:lblAlgn val="ctr"/>
        <c:lblOffset val="100"/>
      </c:catAx>
      <c:valAx>
        <c:axId val="79476608"/>
        <c:scaling>
          <c:orientation val="minMax"/>
        </c:scaling>
        <c:axPos val="l"/>
        <c:majorGridlines/>
        <c:numFmt formatCode="General" sourceLinked="1"/>
        <c:tickLblPos val="nextTo"/>
        <c:crossAx val="79475072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Sheet4!$AF$1</c:f>
              <c:strCache>
                <c:ptCount val="1"/>
                <c:pt idx="0">
                  <c:v>B31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Sheet4!$AF$2:$AF$63</c:f>
              <c:numCache>
                <c:formatCode>General</c:formatCode>
                <c:ptCount val="62"/>
                <c:pt idx="0">
                  <c:v>2.1509999999999998</c:v>
                </c:pt>
                <c:pt idx="1">
                  <c:v>1.9690000000000001</c:v>
                </c:pt>
                <c:pt idx="2">
                  <c:v>1.9850000000000001</c:v>
                </c:pt>
                <c:pt idx="3">
                  <c:v>1.9890000000000001</c:v>
                </c:pt>
                <c:pt idx="4">
                  <c:v>1.9910000000000001</c:v>
                </c:pt>
                <c:pt idx="5">
                  <c:v>1.9920000000000004</c:v>
                </c:pt>
                <c:pt idx="6">
                  <c:v>1.9930000000000001</c:v>
                </c:pt>
                <c:pt idx="7">
                  <c:v>1.9930000000000001</c:v>
                </c:pt>
                <c:pt idx="8">
                  <c:v>1.9930000000000001</c:v>
                </c:pt>
                <c:pt idx="9">
                  <c:v>1.9930000000000001</c:v>
                </c:pt>
                <c:pt idx="10">
                  <c:v>1.9930000000000001</c:v>
                </c:pt>
                <c:pt idx="11">
                  <c:v>1.9930000000000001</c:v>
                </c:pt>
                <c:pt idx="12">
                  <c:v>1.9930000000000001</c:v>
                </c:pt>
                <c:pt idx="13">
                  <c:v>1.9920000000000004</c:v>
                </c:pt>
                <c:pt idx="14">
                  <c:v>1.9920000000000004</c:v>
                </c:pt>
                <c:pt idx="15">
                  <c:v>1.9910000000000001</c:v>
                </c:pt>
                <c:pt idx="16">
                  <c:v>1.9910000000000001</c:v>
                </c:pt>
                <c:pt idx="17">
                  <c:v>1.9900000000000004</c:v>
                </c:pt>
                <c:pt idx="18">
                  <c:v>1.9890000000000001</c:v>
                </c:pt>
                <c:pt idx="19">
                  <c:v>1.9880000000000004</c:v>
                </c:pt>
                <c:pt idx="20">
                  <c:v>1.9880000000000004</c:v>
                </c:pt>
                <c:pt idx="21">
                  <c:v>1.9870000000000001</c:v>
                </c:pt>
                <c:pt idx="22">
                  <c:v>1.9860000000000004</c:v>
                </c:pt>
                <c:pt idx="23">
                  <c:v>1.9860000000000004</c:v>
                </c:pt>
                <c:pt idx="24">
                  <c:v>1.9850000000000001</c:v>
                </c:pt>
                <c:pt idx="25">
                  <c:v>1.9840000000000004</c:v>
                </c:pt>
                <c:pt idx="26">
                  <c:v>1.9830000000000001</c:v>
                </c:pt>
                <c:pt idx="27">
                  <c:v>1.9830000000000001</c:v>
                </c:pt>
                <c:pt idx="28">
                  <c:v>1.9810000000000001</c:v>
                </c:pt>
                <c:pt idx="29">
                  <c:v>1.9810000000000001</c:v>
                </c:pt>
                <c:pt idx="30">
                  <c:v>1.9800000000000004</c:v>
                </c:pt>
                <c:pt idx="31">
                  <c:v>1.9790000000000001</c:v>
                </c:pt>
                <c:pt idx="32">
                  <c:v>1.9780000000000004</c:v>
                </c:pt>
                <c:pt idx="33">
                  <c:v>1.9770000000000001</c:v>
                </c:pt>
                <c:pt idx="34">
                  <c:v>1.9760000000000004</c:v>
                </c:pt>
                <c:pt idx="35">
                  <c:v>1.9750000000000001</c:v>
                </c:pt>
                <c:pt idx="36">
                  <c:v>1.9740000000000004</c:v>
                </c:pt>
                <c:pt idx="37">
                  <c:v>1.9730000000000001</c:v>
                </c:pt>
                <c:pt idx="38">
                  <c:v>1.9720000000000004</c:v>
                </c:pt>
                <c:pt idx="39">
                  <c:v>1.9710000000000001</c:v>
                </c:pt>
                <c:pt idx="40">
                  <c:v>1.9700000000000004</c:v>
                </c:pt>
                <c:pt idx="41">
                  <c:v>1.9690000000000001</c:v>
                </c:pt>
                <c:pt idx="42">
                  <c:v>1.9690000000000001</c:v>
                </c:pt>
                <c:pt idx="43">
                  <c:v>1.9680000000000004</c:v>
                </c:pt>
                <c:pt idx="44">
                  <c:v>1.9660000000000004</c:v>
                </c:pt>
                <c:pt idx="45">
                  <c:v>1.9650000000000001</c:v>
                </c:pt>
                <c:pt idx="46">
                  <c:v>1.9640000000000004</c:v>
                </c:pt>
                <c:pt idx="47">
                  <c:v>1.9630000000000001</c:v>
                </c:pt>
                <c:pt idx="48">
                  <c:v>1.9620000000000004</c:v>
                </c:pt>
                <c:pt idx="49">
                  <c:v>1.9610000000000001</c:v>
                </c:pt>
                <c:pt idx="50">
                  <c:v>1.9600000000000004</c:v>
                </c:pt>
                <c:pt idx="51">
                  <c:v>1.9590000000000001</c:v>
                </c:pt>
                <c:pt idx="52">
                  <c:v>1.9580000000000004</c:v>
                </c:pt>
                <c:pt idx="53">
                  <c:v>1.9570000000000001</c:v>
                </c:pt>
                <c:pt idx="54">
                  <c:v>1.9560000000000004</c:v>
                </c:pt>
                <c:pt idx="55">
                  <c:v>1.9550000000000001</c:v>
                </c:pt>
                <c:pt idx="56">
                  <c:v>1.9540000000000004</c:v>
                </c:pt>
                <c:pt idx="57">
                  <c:v>1.9530000000000001</c:v>
                </c:pt>
                <c:pt idx="58">
                  <c:v>1.9520000000000004</c:v>
                </c:pt>
                <c:pt idx="59">
                  <c:v>1.9510000000000001</c:v>
                </c:pt>
                <c:pt idx="60">
                  <c:v>1.9500000000000004</c:v>
                </c:pt>
                <c:pt idx="61">
                  <c:v>1.9490000000000001</c:v>
                </c:pt>
              </c:numCache>
            </c:numRef>
          </c:val>
        </c:ser>
        <c:ser>
          <c:idx val="1"/>
          <c:order val="1"/>
          <c:tx>
            <c:strRef>
              <c:f>Sheet4!$AG$1</c:f>
              <c:strCache>
                <c:ptCount val="1"/>
                <c:pt idx="0">
                  <c:v>B32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Sheet4!$AG$2:$AG$63</c:f>
              <c:numCache>
                <c:formatCode>General</c:formatCode>
                <c:ptCount val="62"/>
                <c:pt idx="0">
                  <c:v>2.1559999999999997</c:v>
                </c:pt>
                <c:pt idx="1">
                  <c:v>1.9830000000000001</c:v>
                </c:pt>
                <c:pt idx="2">
                  <c:v>1.9990000000000001</c:v>
                </c:pt>
                <c:pt idx="3">
                  <c:v>2.004</c:v>
                </c:pt>
                <c:pt idx="4">
                  <c:v>2.0049999999999999</c:v>
                </c:pt>
                <c:pt idx="5">
                  <c:v>2.0059999999999998</c:v>
                </c:pt>
                <c:pt idx="6">
                  <c:v>2.0059999999999998</c:v>
                </c:pt>
                <c:pt idx="7">
                  <c:v>2.0059999999999998</c:v>
                </c:pt>
                <c:pt idx="8">
                  <c:v>2.0059999999999998</c:v>
                </c:pt>
                <c:pt idx="9">
                  <c:v>2.0059999999999998</c:v>
                </c:pt>
                <c:pt idx="10">
                  <c:v>2.0059999999999998</c:v>
                </c:pt>
                <c:pt idx="11">
                  <c:v>2.0049999999999999</c:v>
                </c:pt>
                <c:pt idx="12">
                  <c:v>2.0049999999999999</c:v>
                </c:pt>
                <c:pt idx="13">
                  <c:v>2.0049999999999999</c:v>
                </c:pt>
                <c:pt idx="14">
                  <c:v>2.004</c:v>
                </c:pt>
                <c:pt idx="15">
                  <c:v>2.0030000000000001</c:v>
                </c:pt>
                <c:pt idx="16">
                  <c:v>2.0019999999999998</c:v>
                </c:pt>
                <c:pt idx="17">
                  <c:v>2.0019999999999998</c:v>
                </c:pt>
                <c:pt idx="18">
                  <c:v>2.0009999999999999</c:v>
                </c:pt>
                <c:pt idx="19">
                  <c:v>2</c:v>
                </c:pt>
                <c:pt idx="20">
                  <c:v>1.9990000000000001</c:v>
                </c:pt>
                <c:pt idx="21">
                  <c:v>1.9990000000000001</c:v>
                </c:pt>
                <c:pt idx="22">
                  <c:v>1.9970000000000001</c:v>
                </c:pt>
                <c:pt idx="23">
                  <c:v>1.9970000000000001</c:v>
                </c:pt>
                <c:pt idx="24">
                  <c:v>1.9960000000000004</c:v>
                </c:pt>
                <c:pt idx="25">
                  <c:v>1.9950000000000001</c:v>
                </c:pt>
                <c:pt idx="26">
                  <c:v>1.9940000000000004</c:v>
                </c:pt>
                <c:pt idx="27">
                  <c:v>1.9930000000000001</c:v>
                </c:pt>
                <c:pt idx="28">
                  <c:v>1.9910000000000001</c:v>
                </c:pt>
                <c:pt idx="29">
                  <c:v>1.9910000000000001</c:v>
                </c:pt>
                <c:pt idx="30">
                  <c:v>1.9900000000000004</c:v>
                </c:pt>
                <c:pt idx="31">
                  <c:v>1.9890000000000001</c:v>
                </c:pt>
                <c:pt idx="32">
                  <c:v>1.9880000000000004</c:v>
                </c:pt>
                <c:pt idx="33">
                  <c:v>1.9860000000000004</c:v>
                </c:pt>
                <c:pt idx="34">
                  <c:v>1.9860000000000004</c:v>
                </c:pt>
                <c:pt idx="35">
                  <c:v>1.9850000000000001</c:v>
                </c:pt>
                <c:pt idx="36">
                  <c:v>1.9850000000000001</c:v>
                </c:pt>
                <c:pt idx="37">
                  <c:v>1.9830000000000001</c:v>
                </c:pt>
                <c:pt idx="38">
                  <c:v>1.9820000000000004</c:v>
                </c:pt>
                <c:pt idx="39">
                  <c:v>1.9810000000000001</c:v>
                </c:pt>
                <c:pt idx="40">
                  <c:v>1.9800000000000004</c:v>
                </c:pt>
                <c:pt idx="41">
                  <c:v>1.9780000000000004</c:v>
                </c:pt>
                <c:pt idx="42">
                  <c:v>1.9780000000000004</c:v>
                </c:pt>
                <c:pt idx="43">
                  <c:v>1.9760000000000004</c:v>
                </c:pt>
                <c:pt idx="44">
                  <c:v>1.9750000000000001</c:v>
                </c:pt>
                <c:pt idx="45">
                  <c:v>1.9750000000000001</c:v>
                </c:pt>
                <c:pt idx="46">
                  <c:v>1.9740000000000004</c:v>
                </c:pt>
                <c:pt idx="47">
                  <c:v>1.9720000000000004</c:v>
                </c:pt>
                <c:pt idx="48">
                  <c:v>1.9710000000000001</c:v>
                </c:pt>
                <c:pt idx="49">
                  <c:v>1.9700000000000004</c:v>
                </c:pt>
                <c:pt idx="50">
                  <c:v>1.9690000000000001</c:v>
                </c:pt>
                <c:pt idx="51">
                  <c:v>1.9690000000000001</c:v>
                </c:pt>
                <c:pt idx="52">
                  <c:v>1.9670000000000001</c:v>
                </c:pt>
                <c:pt idx="53">
                  <c:v>1.9660000000000004</c:v>
                </c:pt>
                <c:pt idx="54">
                  <c:v>1.9650000000000001</c:v>
                </c:pt>
                <c:pt idx="55">
                  <c:v>1.9630000000000001</c:v>
                </c:pt>
                <c:pt idx="56">
                  <c:v>1.9620000000000004</c:v>
                </c:pt>
                <c:pt idx="57">
                  <c:v>1.9620000000000004</c:v>
                </c:pt>
                <c:pt idx="58">
                  <c:v>1.9610000000000001</c:v>
                </c:pt>
                <c:pt idx="59">
                  <c:v>1.9600000000000004</c:v>
                </c:pt>
                <c:pt idx="60">
                  <c:v>1.9600000000000004</c:v>
                </c:pt>
                <c:pt idx="61">
                  <c:v>1.9600000000000004</c:v>
                </c:pt>
              </c:numCache>
            </c:numRef>
          </c:val>
        </c:ser>
        <c:ser>
          <c:idx val="2"/>
          <c:order val="2"/>
          <c:tx>
            <c:strRef>
              <c:f>Sheet4!$AH$1</c:f>
              <c:strCache>
                <c:ptCount val="1"/>
                <c:pt idx="0">
                  <c:v>B33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Sheet4!$AH$2:$AH$63</c:f>
              <c:numCache>
                <c:formatCode>General</c:formatCode>
                <c:ptCount val="62"/>
                <c:pt idx="0">
                  <c:v>2.157</c:v>
                </c:pt>
                <c:pt idx="1">
                  <c:v>1.9810000000000001</c:v>
                </c:pt>
                <c:pt idx="2">
                  <c:v>1.9980000000000004</c:v>
                </c:pt>
                <c:pt idx="3">
                  <c:v>2.0030000000000001</c:v>
                </c:pt>
                <c:pt idx="4">
                  <c:v>2.0049999999999999</c:v>
                </c:pt>
                <c:pt idx="5">
                  <c:v>2.0059999999999998</c:v>
                </c:pt>
                <c:pt idx="6">
                  <c:v>2.0070000000000001</c:v>
                </c:pt>
                <c:pt idx="7">
                  <c:v>2.0070000000000001</c:v>
                </c:pt>
                <c:pt idx="8">
                  <c:v>2.0070000000000001</c:v>
                </c:pt>
                <c:pt idx="9">
                  <c:v>2.0070000000000001</c:v>
                </c:pt>
                <c:pt idx="10">
                  <c:v>2.0070000000000001</c:v>
                </c:pt>
                <c:pt idx="11">
                  <c:v>2.0059999999999998</c:v>
                </c:pt>
                <c:pt idx="12">
                  <c:v>2.0059999999999998</c:v>
                </c:pt>
                <c:pt idx="13">
                  <c:v>2.0059999999999998</c:v>
                </c:pt>
                <c:pt idx="14">
                  <c:v>2.0049999999999999</c:v>
                </c:pt>
                <c:pt idx="15">
                  <c:v>2.0049999999999999</c:v>
                </c:pt>
                <c:pt idx="16">
                  <c:v>2.004</c:v>
                </c:pt>
                <c:pt idx="17">
                  <c:v>2.004</c:v>
                </c:pt>
                <c:pt idx="18">
                  <c:v>2.0030000000000001</c:v>
                </c:pt>
                <c:pt idx="19">
                  <c:v>2.0030000000000001</c:v>
                </c:pt>
                <c:pt idx="20">
                  <c:v>2.0019999999999998</c:v>
                </c:pt>
                <c:pt idx="21">
                  <c:v>2.0009999999999999</c:v>
                </c:pt>
                <c:pt idx="22">
                  <c:v>2</c:v>
                </c:pt>
                <c:pt idx="23">
                  <c:v>1.9990000000000001</c:v>
                </c:pt>
                <c:pt idx="24">
                  <c:v>1.9990000000000001</c:v>
                </c:pt>
                <c:pt idx="25">
                  <c:v>1.9980000000000004</c:v>
                </c:pt>
                <c:pt idx="26">
                  <c:v>1.9970000000000001</c:v>
                </c:pt>
                <c:pt idx="27">
                  <c:v>1.9960000000000004</c:v>
                </c:pt>
                <c:pt idx="28">
                  <c:v>1.9960000000000004</c:v>
                </c:pt>
                <c:pt idx="29">
                  <c:v>1.9940000000000004</c:v>
                </c:pt>
                <c:pt idx="30">
                  <c:v>1.9930000000000001</c:v>
                </c:pt>
                <c:pt idx="31">
                  <c:v>1.9930000000000001</c:v>
                </c:pt>
                <c:pt idx="32">
                  <c:v>1.9920000000000004</c:v>
                </c:pt>
                <c:pt idx="33">
                  <c:v>1.9910000000000001</c:v>
                </c:pt>
                <c:pt idx="34">
                  <c:v>1.9900000000000004</c:v>
                </c:pt>
                <c:pt idx="35">
                  <c:v>1.9890000000000001</c:v>
                </c:pt>
                <c:pt idx="36">
                  <c:v>1.9880000000000004</c:v>
                </c:pt>
                <c:pt idx="37">
                  <c:v>1.9870000000000001</c:v>
                </c:pt>
                <c:pt idx="38">
                  <c:v>1.9860000000000004</c:v>
                </c:pt>
                <c:pt idx="39">
                  <c:v>1.9850000000000001</c:v>
                </c:pt>
                <c:pt idx="40">
                  <c:v>1.9840000000000004</c:v>
                </c:pt>
                <c:pt idx="41">
                  <c:v>1.9820000000000004</c:v>
                </c:pt>
                <c:pt idx="42">
                  <c:v>1.9820000000000004</c:v>
                </c:pt>
                <c:pt idx="43">
                  <c:v>1.9810000000000001</c:v>
                </c:pt>
                <c:pt idx="44">
                  <c:v>1.9800000000000004</c:v>
                </c:pt>
                <c:pt idx="45">
                  <c:v>1.9800000000000004</c:v>
                </c:pt>
                <c:pt idx="46">
                  <c:v>1.9790000000000001</c:v>
                </c:pt>
                <c:pt idx="47">
                  <c:v>1.9770000000000001</c:v>
                </c:pt>
                <c:pt idx="48">
                  <c:v>1.9760000000000004</c:v>
                </c:pt>
                <c:pt idx="49">
                  <c:v>1.9750000000000001</c:v>
                </c:pt>
                <c:pt idx="50">
                  <c:v>1.9740000000000004</c:v>
                </c:pt>
                <c:pt idx="51">
                  <c:v>1.9730000000000001</c:v>
                </c:pt>
                <c:pt idx="52">
                  <c:v>1.9710000000000001</c:v>
                </c:pt>
                <c:pt idx="53">
                  <c:v>1.9710000000000001</c:v>
                </c:pt>
                <c:pt idx="54">
                  <c:v>1.9690000000000001</c:v>
                </c:pt>
                <c:pt idx="55">
                  <c:v>1.9680000000000004</c:v>
                </c:pt>
                <c:pt idx="56">
                  <c:v>1.9670000000000001</c:v>
                </c:pt>
                <c:pt idx="57">
                  <c:v>1.9660000000000004</c:v>
                </c:pt>
                <c:pt idx="58">
                  <c:v>1.9650000000000001</c:v>
                </c:pt>
                <c:pt idx="59">
                  <c:v>1.9640000000000004</c:v>
                </c:pt>
                <c:pt idx="60">
                  <c:v>1.9630000000000001</c:v>
                </c:pt>
                <c:pt idx="61">
                  <c:v>1.9630000000000001</c:v>
                </c:pt>
              </c:numCache>
            </c:numRef>
          </c:val>
        </c:ser>
        <c:ser>
          <c:idx val="3"/>
          <c:order val="3"/>
          <c:tx>
            <c:strRef>
              <c:f>Sheet4!$AI$1</c:f>
              <c:strCache>
                <c:ptCount val="1"/>
                <c:pt idx="0">
                  <c:v>B34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Sheet4!$AI$2:$AI$63</c:f>
              <c:numCache>
                <c:formatCode>General</c:formatCode>
                <c:ptCount val="62"/>
                <c:pt idx="0">
                  <c:v>2.16</c:v>
                </c:pt>
                <c:pt idx="1">
                  <c:v>1.9850000000000001</c:v>
                </c:pt>
                <c:pt idx="2">
                  <c:v>1.9990000000000001</c:v>
                </c:pt>
                <c:pt idx="3">
                  <c:v>2.0030000000000001</c:v>
                </c:pt>
                <c:pt idx="4">
                  <c:v>2.0049999999999999</c:v>
                </c:pt>
                <c:pt idx="5">
                  <c:v>2.0059999999999998</c:v>
                </c:pt>
                <c:pt idx="6">
                  <c:v>2.0070000000000001</c:v>
                </c:pt>
                <c:pt idx="7">
                  <c:v>2.0070000000000001</c:v>
                </c:pt>
                <c:pt idx="8">
                  <c:v>2.0070000000000001</c:v>
                </c:pt>
                <c:pt idx="9">
                  <c:v>2.0070000000000001</c:v>
                </c:pt>
                <c:pt idx="10">
                  <c:v>2.0059999999999998</c:v>
                </c:pt>
                <c:pt idx="11">
                  <c:v>2.0059999999999998</c:v>
                </c:pt>
                <c:pt idx="12">
                  <c:v>2.0059999999999998</c:v>
                </c:pt>
                <c:pt idx="13">
                  <c:v>2.0049999999999999</c:v>
                </c:pt>
                <c:pt idx="14">
                  <c:v>2.0049999999999999</c:v>
                </c:pt>
                <c:pt idx="15">
                  <c:v>2.004</c:v>
                </c:pt>
                <c:pt idx="16">
                  <c:v>2.004</c:v>
                </c:pt>
                <c:pt idx="17">
                  <c:v>2.004</c:v>
                </c:pt>
                <c:pt idx="18">
                  <c:v>2.0030000000000001</c:v>
                </c:pt>
                <c:pt idx="19">
                  <c:v>2.0019999999999998</c:v>
                </c:pt>
                <c:pt idx="20">
                  <c:v>2.0009999999999999</c:v>
                </c:pt>
                <c:pt idx="21">
                  <c:v>2.0009999999999999</c:v>
                </c:pt>
                <c:pt idx="22">
                  <c:v>1.9990000000000001</c:v>
                </c:pt>
                <c:pt idx="23">
                  <c:v>1.9990000000000001</c:v>
                </c:pt>
                <c:pt idx="24">
                  <c:v>1.9990000000000001</c:v>
                </c:pt>
                <c:pt idx="25">
                  <c:v>1.9970000000000001</c:v>
                </c:pt>
                <c:pt idx="26">
                  <c:v>1.9960000000000004</c:v>
                </c:pt>
                <c:pt idx="27">
                  <c:v>1.9950000000000001</c:v>
                </c:pt>
                <c:pt idx="28">
                  <c:v>1.9940000000000004</c:v>
                </c:pt>
                <c:pt idx="29">
                  <c:v>1.9930000000000001</c:v>
                </c:pt>
                <c:pt idx="30">
                  <c:v>1.9930000000000001</c:v>
                </c:pt>
                <c:pt idx="31">
                  <c:v>1.9910000000000001</c:v>
                </c:pt>
                <c:pt idx="32">
                  <c:v>1.9910000000000001</c:v>
                </c:pt>
                <c:pt idx="33">
                  <c:v>1.9890000000000001</c:v>
                </c:pt>
                <c:pt idx="34">
                  <c:v>1.9890000000000001</c:v>
                </c:pt>
                <c:pt idx="35">
                  <c:v>1.9880000000000004</c:v>
                </c:pt>
                <c:pt idx="36">
                  <c:v>1.9870000000000001</c:v>
                </c:pt>
                <c:pt idx="37">
                  <c:v>1.9860000000000004</c:v>
                </c:pt>
                <c:pt idx="38">
                  <c:v>1.9850000000000001</c:v>
                </c:pt>
                <c:pt idx="39">
                  <c:v>1.9840000000000004</c:v>
                </c:pt>
                <c:pt idx="40">
                  <c:v>1.9820000000000004</c:v>
                </c:pt>
                <c:pt idx="41">
                  <c:v>1.9810000000000001</c:v>
                </c:pt>
                <c:pt idx="42">
                  <c:v>1.9810000000000001</c:v>
                </c:pt>
                <c:pt idx="43">
                  <c:v>1.9790000000000001</c:v>
                </c:pt>
                <c:pt idx="44">
                  <c:v>1.9790000000000001</c:v>
                </c:pt>
                <c:pt idx="45">
                  <c:v>1.9780000000000004</c:v>
                </c:pt>
                <c:pt idx="46">
                  <c:v>1.9770000000000001</c:v>
                </c:pt>
                <c:pt idx="47">
                  <c:v>1.9750000000000001</c:v>
                </c:pt>
                <c:pt idx="48">
                  <c:v>1.9740000000000004</c:v>
                </c:pt>
                <c:pt idx="49">
                  <c:v>1.9730000000000001</c:v>
                </c:pt>
                <c:pt idx="50">
                  <c:v>1.9730000000000001</c:v>
                </c:pt>
                <c:pt idx="51">
                  <c:v>1.9710000000000001</c:v>
                </c:pt>
                <c:pt idx="52">
                  <c:v>1.9700000000000004</c:v>
                </c:pt>
                <c:pt idx="53">
                  <c:v>1.9690000000000001</c:v>
                </c:pt>
                <c:pt idx="54">
                  <c:v>1.9680000000000004</c:v>
                </c:pt>
                <c:pt idx="55">
                  <c:v>1.9670000000000001</c:v>
                </c:pt>
                <c:pt idx="56">
                  <c:v>1.9660000000000004</c:v>
                </c:pt>
                <c:pt idx="57">
                  <c:v>1.9650000000000001</c:v>
                </c:pt>
                <c:pt idx="58">
                  <c:v>1.9640000000000004</c:v>
                </c:pt>
                <c:pt idx="59">
                  <c:v>1.9630000000000001</c:v>
                </c:pt>
                <c:pt idx="60">
                  <c:v>1.9620000000000004</c:v>
                </c:pt>
                <c:pt idx="61">
                  <c:v>1.9620000000000004</c:v>
                </c:pt>
              </c:numCache>
            </c:numRef>
          </c:val>
        </c:ser>
        <c:ser>
          <c:idx val="4"/>
          <c:order val="4"/>
          <c:tx>
            <c:strRef>
              <c:f>Sheet4!$AJ$1</c:f>
              <c:strCache>
                <c:ptCount val="1"/>
                <c:pt idx="0">
                  <c:v>B35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Sheet4!$AJ$2:$AJ$63</c:f>
              <c:numCache>
                <c:formatCode>General</c:formatCode>
                <c:ptCount val="62"/>
                <c:pt idx="0">
                  <c:v>2.1629999999999998</c:v>
                </c:pt>
                <c:pt idx="1">
                  <c:v>1.9860000000000004</c:v>
                </c:pt>
                <c:pt idx="2">
                  <c:v>2.0009999999999999</c:v>
                </c:pt>
                <c:pt idx="3">
                  <c:v>2.004</c:v>
                </c:pt>
                <c:pt idx="4">
                  <c:v>2.0059999999999998</c:v>
                </c:pt>
                <c:pt idx="5">
                  <c:v>2.0070000000000001</c:v>
                </c:pt>
                <c:pt idx="6">
                  <c:v>2.0070000000000001</c:v>
                </c:pt>
                <c:pt idx="7">
                  <c:v>2.008</c:v>
                </c:pt>
                <c:pt idx="8">
                  <c:v>2.008</c:v>
                </c:pt>
                <c:pt idx="9">
                  <c:v>2.008</c:v>
                </c:pt>
                <c:pt idx="10">
                  <c:v>2.0070000000000001</c:v>
                </c:pt>
                <c:pt idx="11">
                  <c:v>2.0070000000000001</c:v>
                </c:pt>
                <c:pt idx="12">
                  <c:v>2.0059999999999998</c:v>
                </c:pt>
                <c:pt idx="13">
                  <c:v>2.0059999999999998</c:v>
                </c:pt>
                <c:pt idx="14">
                  <c:v>2.0059999999999998</c:v>
                </c:pt>
                <c:pt idx="15">
                  <c:v>2.0049999999999999</c:v>
                </c:pt>
                <c:pt idx="16">
                  <c:v>2.0049999999999999</c:v>
                </c:pt>
                <c:pt idx="17">
                  <c:v>2.004</c:v>
                </c:pt>
                <c:pt idx="18">
                  <c:v>2.0030000000000001</c:v>
                </c:pt>
                <c:pt idx="19">
                  <c:v>2.0030000000000001</c:v>
                </c:pt>
                <c:pt idx="20">
                  <c:v>2.0009999999999999</c:v>
                </c:pt>
                <c:pt idx="21">
                  <c:v>2.0009999999999999</c:v>
                </c:pt>
                <c:pt idx="22">
                  <c:v>2</c:v>
                </c:pt>
                <c:pt idx="23">
                  <c:v>1.9990000000000001</c:v>
                </c:pt>
                <c:pt idx="24">
                  <c:v>1.9990000000000001</c:v>
                </c:pt>
                <c:pt idx="25">
                  <c:v>1.9980000000000004</c:v>
                </c:pt>
                <c:pt idx="26">
                  <c:v>1.9970000000000001</c:v>
                </c:pt>
                <c:pt idx="27">
                  <c:v>1.9960000000000004</c:v>
                </c:pt>
                <c:pt idx="28">
                  <c:v>1.9950000000000001</c:v>
                </c:pt>
                <c:pt idx="29">
                  <c:v>1.9940000000000004</c:v>
                </c:pt>
                <c:pt idx="30">
                  <c:v>1.9930000000000001</c:v>
                </c:pt>
                <c:pt idx="31">
                  <c:v>1.9920000000000004</c:v>
                </c:pt>
                <c:pt idx="32">
                  <c:v>1.9910000000000001</c:v>
                </c:pt>
                <c:pt idx="33">
                  <c:v>1.9900000000000004</c:v>
                </c:pt>
                <c:pt idx="34">
                  <c:v>1.9890000000000001</c:v>
                </c:pt>
                <c:pt idx="35">
                  <c:v>1.9880000000000004</c:v>
                </c:pt>
                <c:pt idx="36">
                  <c:v>1.9880000000000004</c:v>
                </c:pt>
                <c:pt idx="37">
                  <c:v>1.9870000000000001</c:v>
                </c:pt>
                <c:pt idx="38">
                  <c:v>1.9860000000000004</c:v>
                </c:pt>
                <c:pt idx="39">
                  <c:v>1.9850000000000001</c:v>
                </c:pt>
                <c:pt idx="40">
                  <c:v>1.9830000000000001</c:v>
                </c:pt>
                <c:pt idx="41">
                  <c:v>1.9820000000000004</c:v>
                </c:pt>
                <c:pt idx="42">
                  <c:v>1.9820000000000004</c:v>
                </c:pt>
                <c:pt idx="43">
                  <c:v>1.9810000000000001</c:v>
                </c:pt>
                <c:pt idx="44">
                  <c:v>1.9790000000000001</c:v>
                </c:pt>
                <c:pt idx="45">
                  <c:v>1.9790000000000001</c:v>
                </c:pt>
                <c:pt idx="46">
                  <c:v>1.9780000000000004</c:v>
                </c:pt>
                <c:pt idx="47">
                  <c:v>1.9760000000000004</c:v>
                </c:pt>
                <c:pt idx="48">
                  <c:v>1.9760000000000004</c:v>
                </c:pt>
                <c:pt idx="49">
                  <c:v>1.9740000000000004</c:v>
                </c:pt>
                <c:pt idx="50">
                  <c:v>1.9740000000000004</c:v>
                </c:pt>
                <c:pt idx="51">
                  <c:v>1.9720000000000004</c:v>
                </c:pt>
                <c:pt idx="52">
                  <c:v>1.9710000000000001</c:v>
                </c:pt>
                <c:pt idx="53">
                  <c:v>1.9700000000000004</c:v>
                </c:pt>
                <c:pt idx="54">
                  <c:v>1.9690000000000001</c:v>
                </c:pt>
                <c:pt idx="55">
                  <c:v>1.9680000000000004</c:v>
                </c:pt>
                <c:pt idx="56">
                  <c:v>1.9680000000000004</c:v>
                </c:pt>
                <c:pt idx="57">
                  <c:v>1.9660000000000004</c:v>
                </c:pt>
                <c:pt idx="58">
                  <c:v>1.9650000000000001</c:v>
                </c:pt>
                <c:pt idx="59">
                  <c:v>1.9650000000000001</c:v>
                </c:pt>
                <c:pt idx="60">
                  <c:v>1.9640000000000004</c:v>
                </c:pt>
                <c:pt idx="61">
                  <c:v>1.9630000000000001</c:v>
                </c:pt>
              </c:numCache>
            </c:numRef>
          </c:val>
        </c:ser>
        <c:marker val="1"/>
        <c:axId val="79528704"/>
        <c:axId val="79530240"/>
      </c:lineChart>
      <c:catAx>
        <c:axId val="79528704"/>
        <c:scaling>
          <c:orientation val="minMax"/>
        </c:scaling>
        <c:axPos val="b"/>
        <c:tickLblPos val="nextTo"/>
        <c:crossAx val="79530240"/>
        <c:crosses val="autoZero"/>
        <c:auto val="1"/>
        <c:lblAlgn val="ctr"/>
        <c:lblOffset val="100"/>
      </c:catAx>
      <c:valAx>
        <c:axId val="79530240"/>
        <c:scaling>
          <c:orientation val="minMax"/>
        </c:scaling>
        <c:axPos val="l"/>
        <c:majorGridlines/>
        <c:numFmt formatCode="General" sourceLinked="1"/>
        <c:tickLblPos val="nextTo"/>
        <c:crossAx val="79528704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Sheet4!$AK$1</c:f>
              <c:strCache>
                <c:ptCount val="1"/>
                <c:pt idx="0">
                  <c:v>B36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Sheet4!$AK$2:$AK$63</c:f>
              <c:numCache>
                <c:formatCode>General</c:formatCode>
                <c:ptCount val="62"/>
                <c:pt idx="0">
                  <c:v>2.1589999999999998</c:v>
                </c:pt>
                <c:pt idx="1">
                  <c:v>1.9840000000000004</c:v>
                </c:pt>
                <c:pt idx="2">
                  <c:v>1.9980000000000004</c:v>
                </c:pt>
                <c:pt idx="3">
                  <c:v>2.0019999999999998</c:v>
                </c:pt>
                <c:pt idx="4">
                  <c:v>2.0030000000000001</c:v>
                </c:pt>
                <c:pt idx="5">
                  <c:v>2.004</c:v>
                </c:pt>
                <c:pt idx="6">
                  <c:v>2.0049999999999999</c:v>
                </c:pt>
                <c:pt idx="7">
                  <c:v>2.0049999999999999</c:v>
                </c:pt>
                <c:pt idx="8">
                  <c:v>2.0049999999999999</c:v>
                </c:pt>
                <c:pt idx="9">
                  <c:v>2.0059999999999998</c:v>
                </c:pt>
                <c:pt idx="10">
                  <c:v>2.0049999999999999</c:v>
                </c:pt>
                <c:pt idx="11">
                  <c:v>2.0049999999999999</c:v>
                </c:pt>
                <c:pt idx="12">
                  <c:v>2.004</c:v>
                </c:pt>
                <c:pt idx="13">
                  <c:v>2.0030000000000001</c:v>
                </c:pt>
                <c:pt idx="14">
                  <c:v>2.0030000000000001</c:v>
                </c:pt>
                <c:pt idx="15">
                  <c:v>2.0019999999999998</c:v>
                </c:pt>
                <c:pt idx="16">
                  <c:v>2.0019999999999998</c:v>
                </c:pt>
                <c:pt idx="17">
                  <c:v>2.0009999999999999</c:v>
                </c:pt>
                <c:pt idx="18">
                  <c:v>2</c:v>
                </c:pt>
                <c:pt idx="19">
                  <c:v>2</c:v>
                </c:pt>
                <c:pt idx="20">
                  <c:v>1.9980000000000004</c:v>
                </c:pt>
                <c:pt idx="21">
                  <c:v>1.9980000000000004</c:v>
                </c:pt>
                <c:pt idx="22">
                  <c:v>1.9970000000000001</c:v>
                </c:pt>
                <c:pt idx="23">
                  <c:v>1.9960000000000004</c:v>
                </c:pt>
                <c:pt idx="24">
                  <c:v>1.9950000000000001</c:v>
                </c:pt>
                <c:pt idx="25">
                  <c:v>1.9940000000000004</c:v>
                </c:pt>
                <c:pt idx="26">
                  <c:v>1.9930000000000001</c:v>
                </c:pt>
                <c:pt idx="27">
                  <c:v>1.9930000000000001</c:v>
                </c:pt>
                <c:pt idx="28">
                  <c:v>1.9910000000000001</c:v>
                </c:pt>
                <c:pt idx="29">
                  <c:v>1.9900000000000004</c:v>
                </c:pt>
                <c:pt idx="30">
                  <c:v>1.9890000000000001</c:v>
                </c:pt>
                <c:pt idx="31">
                  <c:v>1.9890000000000001</c:v>
                </c:pt>
                <c:pt idx="32">
                  <c:v>1.9880000000000004</c:v>
                </c:pt>
                <c:pt idx="33">
                  <c:v>1.9870000000000001</c:v>
                </c:pt>
                <c:pt idx="34">
                  <c:v>1.9860000000000004</c:v>
                </c:pt>
                <c:pt idx="35">
                  <c:v>1.9850000000000001</c:v>
                </c:pt>
                <c:pt idx="36">
                  <c:v>1.9840000000000004</c:v>
                </c:pt>
                <c:pt idx="37">
                  <c:v>1.9830000000000001</c:v>
                </c:pt>
                <c:pt idx="38">
                  <c:v>1.9820000000000004</c:v>
                </c:pt>
                <c:pt idx="39">
                  <c:v>1.9810000000000001</c:v>
                </c:pt>
                <c:pt idx="40">
                  <c:v>1.9790000000000001</c:v>
                </c:pt>
                <c:pt idx="41">
                  <c:v>1.9780000000000004</c:v>
                </c:pt>
                <c:pt idx="42">
                  <c:v>1.9770000000000001</c:v>
                </c:pt>
                <c:pt idx="43">
                  <c:v>1.9770000000000001</c:v>
                </c:pt>
                <c:pt idx="44">
                  <c:v>1.9750000000000001</c:v>
                </c:pt>
                <c:pt idx="45">
                  <c:v>1.9750000000000001</c:v>
                </c:pt>
                <c:pt idx="46">
                  <c:v>1.9740000000000004</c:v>
                </c:pt>
                <c:pt idx="47">
                  <c:v>1.9720000000000004</c:v>
                </c:pt>
                <c:pt idx="48">
                  <c:v>1.9710000000000001</c:v>
                </c:pt>
                <c:pt idx="49">
                  <c:v>1.9700000000000004</c:v>
                </c:pt>
                <c:pt idx="50">
                  <c:v>1.9690000000000001</c:v>
                </c:pt>
                <c:pt idx="51">
                  <c:v>1.9680000000000004</c:v>
                </c:pt>
                <c:pt idx="52">
                  <c:v>1.9670000000000001</c:v>
                </c:pt>
                <c:pt idx="53">
                  <c:v>1.9660000000000004</c:v>
                </c:pt>
                <c:pt idx="54">
                  <c:v>1.9650000000000001</c:v>
                </c:pt>
                <c:pt idx="55">
                  <c:v>1.9640000000000004</c:v>
                </c:pt>
                <c:pt idx="56">
                  <c:v>1.9630000000000001</c:v>
                </c:pt>
                <c:pt idx="57">
                  <c:v>1.9620000000000004</c:v>
                </c:pt>
                <c:pt idx="58">
                  <c:v>1.9610000000000001</c:v>
                </c:pt>
                <c:pt idx="59">
                  <c:v>1.9600000000000004</c:v>
                </c:pt>
                <c:pt idx="60">
                  <c:v>1.9590000000000001</c:v>
                </c:pt>
                <c:pt idx="61">
                  <c:v>1.9590000000000001</c:v>
                </c:pt>
              </c:numCache>
            </c:numRef>
          </c:val>
        </c:ser>
        <c:ser>
          <c:idx val="1"/>
          <c:order val="1"/>
          <c:tx>
            <c:strRef>
              <c:f>Sheet4!$AL$1</c:f>
              <c:strCache>
                <c:ptCount val="1"/>
                <c:pt idx="0">
                  <c:v>B37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Sheet4!$AL$2:$AL$63</c:f>
              <c:numCache>
                <c:formatCode>General</c:formatCode>
                <c:ptCount val="62"/>
                <c:pt idx="0">
                  <c:v>2.1539999999999999</c:v>
                </c:pt>
                <c:pt idx="1">
                  <c:v>1.9700000000000004</c:v>
                </c:pt>
                <c:pt idx="2">
                  <c:v>1.9840000000000004</c:v>
                </c:pt>
                <c:pt idx="3">
                  <c:v>1.9880000000000004</c:v>
                </c:pt>
                <c:pt idx="4">
                  <c:v>1.9890000000000001</c:v>
                </c:pt>
                <c:pt idx="5">
                  <c:v>1.9900000000000004</c:v>
                </c:pt>
                <c:pt idx="6">
                  <c:v>1.9900000000000004</c:v>
                </c:pt>
                <c:pt idx="7">
                  <c:v>1.9910000000000001</c:v>
                </c:pt>
                <c:pt idx="8">
                  <c:v>1.9910000000000001</c:v>
                </c:pt>
                <c:pt idx="9">
                  <c:v>1.9910000000000001</c:v>
                </c:pt>
                <c:pt idx="10">
                  <c:v>1.9910000000000001</c:v>
                </c:pt>
                <c:pt idx="11">
                  <c:v>1.9910000000000001</c:v>
                </c:pt>
                <c:pt idx="12">
                  <c:v>1.9900000000000004</c:v>
                </c:pt>
                <c:pt idx="13">
                  <c:v>1.9890000000000001</c:v>
                </c:pt>
                <c:pt idx="14">
                  <c:v>1.9890000000000001</c:v>
                </c:pt>
                <c:pt idx="15">
                  <c:v>1.9880000000000004</c:v>
                </c:pt>
                <c:pt idx="16">
                  <c:v>1.9880000000000004</c:v>
                </c:pt>
                <c:pt idx="17">
                  <c:v>1.9870000000000001</c:v>
                </c:pt>
                <c:pt idx="18">
                  <c:v>1.9860000000000004</c:v>
                </c:pt>
                <c:pt idx="19">
                  <c:v>1.9850000000000001</c:v>
                </c:pt>
                <c:pt idx="20">
                  <c:v>1.9850000000000001</c:v>
                </c:pt>
                <c:pt idx="21">
                  <c:v>1.9840000000000004</c:v>
                </c:pt>
                <c:pt idx="22">
                  <c:v>1.9840000000000004</c:v>
                </c:pt>
                <c:pt idx="23">
                  <c:v>1.9820000000000004</c:v>
                </c:pt>
                <c:pt idx="24">
                  <c:v>1.9820000000000004</c:v>
                </c:pt>
                <c:pt idx="25">
                  <c:v>1.9820000000000004</c:v>
                </c:pt>
                <c:pt idx="26">
                  <c:v>1.9810000000000001</c:v>
                </c:pt>
                <c:pt idx="27">
                  <c:v>1.9800000000000004</c:v>
                </c:pt>
                <c:pt idx="28">
                  <c:v>1.9790000000000001</c:v>
                </c:pt>
                <c:pt idx="29">
                  <c:v>1.9780000000000004</c:v>
                </c:pt>
                <c:pt idx="30">
                  <c:v>1.9770000000000001</c:v>
                </c:pt>
                <c:pt idx="31">
                  <c:v>1.9760000000000004</c:v>
                </c:pt>
                <c:pt idx="32">
                  <c:v>1.9750000000000001</c:v>
                </c:pt>
                <c:pt idx="33">
                  <c:v>1.9740000000000004</c:v>
                </c:pt>
                <c:pt idx="34">
                  <c:v>1.9730000000000001</c:v>
                </c:pt>
                <c:pt idx="35">
                  <c:v>1.9720000000000004</c:v>
                </c:pt>
                <c:pt idx="36">
                  <c:v>1.9710000000000001</c:v>
                </c:pt>
                <c:pt idx="37">
                  <c:v>1.9700000000000004</c:v>
                </c:pt>
                <c:pt idx="38">
                  <c:v>1.9690000000000001</c:v>
                </c:pt>
                <c:pt idx="39">
                  <c:v>1.9680000000000004</c:v>
                </c:pt>
                <c:pt idx="40">
                  <c:v>1.9670000000000001</c:v>
                </c:pt>
                <c:pt idx="41">
                  <c:v>1.9650000000000001</c:v>
                </c:pt>
                <c:pt idx="42">
                  <c:v>1.9650000000000001</c:v>
                </c:pt>
                <c:pt idx="43">
                  <c:v>1.9640000000000004</c:v>
                </c:pt>
                <c:pt idx="44">
                  <c:v>1.9620000000000004</c:v>
                </c:pt>
                <c:pt idx="45">
                  <c:v>1.9620000000000004</c:v>
                </c:pt>
                <c:pt idx="46">
                  <c:v>1.9610000000000001</c:v>
                </c:pt>
                <c:pt idx="47">
                  <c:v>1.9590000000000001</c:v>
                </c:pt>
                <c:pt idx="48">
                  <c:v>1.9570000000000001</c:v>
                </c:pt>
                <c:pt idx="49">
                  <c:v>1.9560000000000004</c:v>
                </c:pt>
                <c:pt idx="50">
                  <c:v>1.9540000000000004</c:v>
                </c:pt>
                <c:pt idx="51">
                  <c:v>1.9530000000000001</c:v>
                </c:pt>
                <c:pt idx="52">
                  <c:v>1.9530000000000001</c:v>
                </c:pt>
                <c:pt idx="53">
                  <c:v>1.9520000000000004</c:v>
                </c:pt>
                <c:pt idx="54">
                  <c:v>1.9510000000000001</c:v>
                </c:pt>
                <c:pt idx="55">
                  <c:v>1.9490000000000001</c:v>
                </c:pt>
                <c:pt idx="56">
                  <c:v>1.9480000000000004</c:v>
                </c:pt>
                <c:pt idx="57">
                  <c:v>1.9470000000000001</c:v>
                </c:pt>
                <c:pt idx="58">
                  <c:v>1.9460000000000004</c:v>
                </c:pt>
                <c:pt idx="59">
                  <c:v>1.9450000000000001</c:v>
                </c:pt>
                <c:pt idx="60">
                  <c:v>1.9440000000000004</c:v>
                </c:pt>
                <c:pt idx="61">
                  <c:v>1.9440000000000004</c:v>
                </c:pt>
              </c:numCache>
            </c:numRef>
          </c:val>
        </c:ser>
        <c:ser>
          <c:idx val="2"/>
          <c:order val="2"/>
          <c:tx>
            <c:strRef>
              <c:f>Sheet4!$AM$1</c:f>
              <c:strCache>
                <c:ptCount val="1"/>
                <c:pt idx="0">
                  <c:v>B38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Sheet4!$AM$2:$AM$63</c:f>
              <c:numCache>
                <c:formatCode>General</c:formatCode>
                <c:ptCount val="62"/>
                <c:pt idx="0">
                  <c:v>2.1549999999999998</c:v>
                </c:pt>
                <c:pt idx="1">
                  <c:v>1.9810000000000001</c:v>
                </c:pt>
                <c:pt idx="2">
                  <c:v>1.9970000000000001</c:v>
                </c:pt>
                <c:pt idx="3">
                  <c:v>2</c:v>
                </c:pt>
                <c:pt idx="4">
                  <c:v>2.0030000000000001</c:v>
                </c:pt>
                <c:pt idx="5">
                  <c:v>2.0030000000000001</c:v>
                </c:pt>
                <c:pt idx="6">
                  <c:v>2.004</c:v>
                </c:pt>
                <c:pt idx="7">
                  <c:v>2.004</c:v>
                </c:pt>
                <c:pt idx="8">
                  <c:v>2.004</c:v>
                </c:pt>
                <c:pt idx="9">
                  <c:v>2.004</c:v>
                </c:pt>
                <c:pt idx="10">
                  <c:v>2.004</c:v>
                </c:pt>
                <c:pt idx="11">
                  <c:v>2.0030000000000001</c:v>
                </c:pt>
                <c:pt idx="12">
                  <c:v>2.004</c:v>
                </c:pt>
                <c:pt idx="13">
                  <c:v>2.0030000000000001</c:v>
                </c:pt>
                <c:pt idx="14">
                  <c:v>2.0030000000000001</c:v>
                </c:pt>
                <c:pt idx="15">
                  <c:v>2.0019999999999998</c:v>
                </c:pt>
                <c:pt idx="16">
                  <c:v>2.0019999999999998</c:v>
                </c:pt>
                <c:pt idx="17">
                  <c:v>2.0009999999999999</c:v>
                </c:pt>
                <c:pt idx="18">
                  <c:v>2</c:v>
                </c:pt>
                <c:pt idx="19">
                  <c:v>2</c:v>
                </c:pt>
                <c:pt idx="20">
                  <c:v>1.9990000000000001</c:v>
                </c:pt>
                <c:pt idx="21">
                  <c:v>1.9980000000000004</c:v>
                </c:pt>
                <c:pt idx="22">
                  <c:v>1.9970000000000001</c:v>
                </c:pt>
                <c:pt idx="23">
                  <c:v>1.9960000000000004</c:v>
                </c:pt>
                <c:pt idx="24">
                  <c:v>1.9950000000000001</c:v>
                </c:pt>
                <c:pt idx="25">
                  <c:v>1.9950000000000001</c:v>
                </c:pt>
                <c:pt idx="26">
                  <c:v>1.9940000000000004</c:v>
                </c:pt>
                <c:pt idx="27">
                  <c:v>1.9940000000000004</c:v>
                </c:pt>
                <c:pt idx="28">
                  <c:v>1.9920000000000004</c:v>
                </c:pt>
                <c:pt idx="29">
                  <c:v>1.9920000000000004</c:v>
                </c:pt>
                <c:pt idx="30">
                  <c:v>1.9910000000000001</c:v>
                </c:pt>
                <c:pt idx="31">
                  <c:v>1.9900000000000004</c:v>
                </c:pt>
                <c:pt idx="32">
                  <c:v>1.9890000000000001</c:v>
                </c:pt>
                <c:pt idx="33">
                  <c:v>1.9880000000000004</c:v>
                </c:pt>
                <c:pt idx="34">
                  <c:v>1.9870000000000001</c:v>
                </c:pt>
                <c:pt idx="35">
                  <c:v>1.9860000000000004</c:v>
                </c:pt>
                <c:pt idx="36">
                  <c:v>1.9850000000000001</c:v>
                </c:pt>
                <c:pt idx="37">
                  <c:v>1.9850000000000001</c:v>
                </c:pt>
                <c:pt idx="38">
                  <c:v>1.9840000000000004</c:v>
                </c:pt>
                <c:pt idx="39">
                  <c:v>1.9830000000000001</c:v>
                </c:pt>
                <c:pt idx="40">
                  <c:v>1.9820000000000004</c:v>
                </c:pt>
                <c:pt idx="41">
                  <c:v>1.9810000000000001</c:v>
                </c:pt>
                <c:pt idx="42">
                  <c:v>1.9800000000000004</c:v>
                </c:pt>
                <c:pt idx="43">
                  <c:v>1.9790000000000001</c:v>
                </c:pt>
                <c:pt idx="44">
                  <c:v>1.9780000000000004</c:v>
                </c:pt>
                <c:pt idx="45">
                  <c:v>1.9770000000000001</c:v>
                </c:pt>
                <c:pt idx="46">
                  <c:v>1.9760000000000004</c:v>
                </c:pt>
                <c:pt idx="47">
                  <c:v>1.9750000000000001</c:v>
                </c:pt>
                <c:pt idx="48">
                  <c:v>1.9750000000000001</c:v>
                </c:pt>
                <c:pt idx="49">
                  <c:v>1.9730000000000001</c:v>
                </c:pt>
                <c:pt idx="50">
                  <c:v>1.9720000000000004</c:v>
                </c:pt>
                <c:pt idx="51">
                  <c:v>1.9710000000000001</c:v>
                </c:pt>
                <c:pt idx="52">
                  <c:v>1.9700000000000004</c:v>
                </c:pt>
                <c:pt idx="53">
                  <c:v>1.9690000000000001</c:v>
                </c:pt>
                <c:pt idx="54">
                  <c:v>1.9680000000000004</c:v>
                </c:pt>
                <c:pt idx="55">
                  <c:v>1.9670000000000001</c:v>
                </c:pt>
                <c:pt idx="56">
                  <c:v>1.9660000000000004</c:v>
                </c:pt>
                <c:pt idx="57">
                  <c:v>1.9650000000000001</c:v>
                </c:pt>
                <c:pt idx="58">
                  <c:v>1.9640000000000004</c:v>
                </c:pt>
                <c:pt idx="59">
                  <c:v>1.9630000000000001</c:v>
                </c:pt>
                <c:pt idx="60">
                  <c:v>1.9620000000000004</c:v>
                </c:pt>
                <c:pt idx="61">
                  <c:v>1.9620000000000004</c:v>
                </c:pt>
              </c:numCache>
            </c:numRef>
          </c:val>
        </c:ser>
        <c:ser>
          <c:idx val="3"/>
          <c:order val="3"/>
          <c:tx>
            <c:strRef>
              <c:f>Sheet4!$AN$1</c:f>
              <c:strCache>
                <c:ptCount val="1"/>
                <c:pt idx="0">
                  <c:v>B39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Sheet4!$AN$2:$AN$63</c:f>
              <c:numCache>
                <c:formatCode>General</c:formatCode>
                <c:ptCount val="62"/>
                <c:pt idx="0">
                  <c:v>2.1559999999999997</c:v>
                </c:pt>
                <c:pt idx="1">
                  <c:v>1.9760000000000004</c:v>
                </c:pt>
                <c:pt idx="2">
                  <c:v>1.9910000000000001</c:v>
                </c:pt>
                <c:pt idx="3">
                  <c:v>1.9940000000000004</c:v>
                </c:pt>
                <c:pt idx="4">
                  <c:v>1.9950000000000001</c:v>
                </c:pt>
                <c:pt idx="5">
                  <c:v>1.9960000000000004</c:v>
                </c:pt>
                <c:pt idx="6">
                  <c:v>1.9960000000000004</c:v>
                </c:pt>
                <c:pt idx="7">
                  <c:v>1.9970000000000001</c:v>
                </c:pt>
                <c:pt idx="8">
                  <c:v>1.9970000000000001</c:v>
                </c:pt>
                <c:pt idx="9">
                  <c:v>1.9960000000000004</c:v>
                </c:pt>
                <c:pt idx="10">
                  <c:v>1.9960000000000004</c:v>
                </c:pt>
                <c:pt idx="11">
                  <c:v>1.9950000000000001</c:v>
                </c:pt>
                <c:pt idx="12">
                  <c:v>1.9950000000000001</c:v>
                </c:pt>
                <c:pt idx="13">
                  <c:v>1.9940000000000004</c:v>
                </c:pt>
                <c:pt idx="14">
                  <c:v>1.9930000000000001</c:v>
                </c:pt>
                <c:pt idx="15">
                  <c:v>1.9930000000000001</c:v>
                </c:pt>
                <c:pt idx="16">
                  <c:v>1.9920000000000004</c:v>
                </c:pt>
                <c:pt idx="17">
                  <c:v>1.9910000000000001</c:v>
                </c:pt>
                <c:pt idx="18">
                  <c:v>1.9900000000000004</c:v>
                </c:pt>
                <c:pt idx="19">
                  <c:v>1.9890000000000001</c:v>
                </c:pt>
                <c:pt idx="20">
                  <c:v>1.9890000000000001</c:v>
                </c:pt>
                <c:pt idx="21">
                  <c:v>1.9880000000000004</c:v>
                </c:pt>
                <c:pt idx="22">
                  <c:v>1.9870000000000001</c:v>
                </c:pt>
                <c:pt idx="23">
                  <c:v>1.9860000000000004</c:v>
                </c:pt>
                <c:pt idx="24">
                  <c:v>1.9850000000000001</c:v>
                </c:pt>
                <c:pt idx="25">
                  <c:v>1.9830000000000001</c:v>
                </c:pt>
                <c:pt idx="26">
                  <c:v>1.9820000000000004</c:v>
                </c:pt>
                <c:pt idx="27">
                  <c:v>1.9820000000000004</c:v>
                </c:pt>
                <c:pt idx="28">
                  <c:v>1.9800000000000004</c:v>
                </c:pt>
                <c:pt idx="29">
                  <c:v>1.9800000000000004</c:v>
                </c:pt>
                <c:pt idx="30">
                  <c:v>1.9780000000000004</c:v>
                </c:pt>
                <c:pt idx="31">
                  <c:v>1.9780000000000004</c:v>
                </c:pt>
                <c:pt idx="32">
                  <c:v>1.9760000000000004</c:v>
                </c:pt>
                <c:pt idx="33">
                  <c:v>1.9750000000000001</c:v>
                </c:pt>
                <c:pt idx="34">
                  <c:v>1.9740000000000004</c:v>
                </c:pt>
                <c:pt idx="35">
                  <c:v>1.9730000000000001</c:v>
                </c:pt>
                <c:pt idx="36">
                  <c:v>1.9720000000000004</c:v>
                </c:pt>
                <c:pt idx="37">
                  <c:v>1.9710000000000001</c:v>
                </c:pt>
                <c:pt idx="38">
                  <c:v>1.9690000000000001</c:v>
                </c:pt>
                <c:pt idx="39">
                  <c:v>1.9680000000000004</c:v>
                </c:pt>
                <c:pt idx="40">
                  <c:v>1.9670000000000001</c:v>
                </c:pt>
                <c:pt idx="41">
                  <c:v>1.9660000000000004</c:v>
                </c:pt>
                <c:pt idx="42">
                  <c:v>1.9650000000000001</c:v>
                </c:pt>
                <c:pt idx="43">
                  <c:v>1.9640000000000004</c:v>
                </c:pt>
                <c:pt idx="44">
                  <c:v>1.9630000000000001</c:v>
                </c:pt>
                <c:pt idx="45">
                  <c:v>1.9620000000000004</c:v>
                </c:pt>
                <c:pt idx="46">
                  <c:v>1.9610000000000001</c:v>
                </c:pt>
                <c:pt idx="47">
                  <c:v>1.9590000000000001</c:v>
                </c:pt>
                <c:pt idx="48">
                  <c:v>1.9580000000000004</c:v>
                </c:pt>
                <c:pt idx="49">
                  <c:v>1.9570000000000001</c:v>
                </c:pt>
                <c:pt idx="50">
                  <c:v>1.9570000000000001</c:v>
                </c:pt>
                <c:pt idx="51">
                  <c:v>1.9550000000000001</c:v>
                </c:pt>
                <c:pt idx="52">
                  <c:v>1.9540000000000004</c:v>
                </c:pt>
                <c:pt idx="53">
                  <c:v>1.9530000000000001</c:v>
                </c:pt>
                <c:pt idx="54">
                  <c:v>1.9520000000000004</c:v>
                </c:pt>
                <c:pt idx="55">
                  <c:v>1.9510000000000001</c:v>
                </c:pt>
                <c:pt idx="56">
                  <c:v>1.9490000000000001</c:v>
                </c:pt>
                <c:pt idx="57">
                  <c:v>1.9480000000000004</c:v>
                </c:pt>
                <c:pt idx="58">
                  <c:v>1.9470000000000001</c:v>
                </c:pt>
                <c:pt idx="59">
                  <c:v>1.9460000000000004</c:v>
                </c:pt>
                <c:pt idx="60">
                  <c:v>1.9450000000000001</c:v>
                </c:pt>
                <c:pt idx="61">
                  <c:v>1.9450000000000001</c:v>
                </c:pt>
              </c:numCache>
            </c:numRef>
          </c:val>
        </c:ser>
        <c:ser>
          <c:idx val="4"/>
          <c:order val="4"/>
          <c:tx>
            <c:strRef>
              <c:f>Sheet4!$AO$1</c:f>
              <c:strCache>
                <c:ptCount val="1"/>
                <c:pt idx="0">
                  <c:v>B40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Sheet4!$AO$2:$AO$63</c:f>
              <c:numCache>
                <c:formatCode>General</c:formatCode>
                <c:ptCount val="62"/>
                <c:pt idx="0">
                  <c:v>2.169</c:v>
                </c:pt>
                <c:pt idx="1">
                  <c:v>1.9970000000000001</c:v>
                </c:pt>
                <c:pt idx="2">
                  <c:v>2.0099999999999998</c:v>
                </c:pt>
                <c:pt idx="3">
                  <c:v>2.0149999999999997</c:v>
                </c:pt>
                <c:pt idx="4">
                  <c:v>2.0159999999999991</c:v>
                </c:pt>
                <c:pt idx="5">
                  <c:v>2.016999999999999</c:v>
                </c:pt>
                <c:pt idx="6">
                  <c:v>2.016999999999999</c:v>
                </c:pt>
                <c:pt idx="7">
                  <c:v>2.0179999999999998</c:v>
                </c:pt>
                <c:pt idx="8">
                  <c:v>2.0179999999999998</c:v>
                </c:pt>
                <c:pt idx="9">
                  <c:v>2.016999999999999</c:v>
                </c:pt>
                <c:pt idx="10">
                  <c:v>2.016999999999999</c:v>
                </c:pt>
                <c:pt idx="11">
                  <c:v>2.0159999999999991</c:v>
                </c:pt>
                <c:pt idx="12">
                  <c:v>2.0159999999999991</c:v>
                </c:pt>
                <c:pt idx="13">
                  <c:v>2.0149999999999997</c:v>
                </c:pt>
                <c:pt idx="14">
                  <c:v>2.0149999999999997</c:v>
                </c:pt>
                <c:pt idx="15">
                  <c:v>2.0139999999999998</c:v>
                </c:pt>
                <c:pt idx="16">
                  <c:v>2.012999999999999</c:v>
                </c:pt>
                <c:pt idx="17">
                  <c:v>2.0119999999999991</c:v>
                </c:pt>
                <c:pt idx="18">
                  <c:v>2.0119999999999991</c:v>
                </c:pt>
                <c:pt idx="19">
                  <c:v>2.0099999999999998</c:v>
                </c:pt>
                <c:pt idx="20">
                  <c:v>2.0099999999999998</c:v>
                </c:pt>
                <c:pt idx="21">
                  <c:v>2.008</c:v>
                </c:pt>
                <c:pt idx="22">
                  <c:v>2.008</c:v>
                </c:pt>
                <c:pt idx="23">
                  <c:v>2.0070000000000001</c:v>
                </c:pt>
                <c:pt idx="24">
                  <c:v>2.0049999999999999</c:v>
                </c:pt>
                <c:pt idx="25">
                  <c:v>2.004</c:v>
                </c:pt>
                <c:pt idx="26">
                  <c:v>2.004</c:v>
                </c:pt>
                <c:pt idx="27">
                  <c:v>2.0019999999999998</c:v>
                </c:pt>
                <c:pt idx="28">
                  <c:v>2.0019999999999998</c:v>
                </c:pt>
                <c:pt idx="29">
                  <c:v>2.0009999999999999</c:v>
                </c:pt>
                <c:pt idx="30">
                  <c:v>1.9990000000000001</c:v>
                </c:pt>
                <c:pt idx="31">
                  <c:v>1.9980000000000004</c:v>
                </c:pt>
                <c:pt idx="32">
                  <c:v>1.9970000000000001</c:v>
                </c:pt>
                <c:pt idx="33">
                  <c:v>1.9960000000000004</c:v>
                </c:pt>
                <c:pt idx="34">
                  <c:v>1.9960000000000004</c:v>
                </c:pt>
                <c:pt idx="35">
                  <c:v>1.9940000000000004</c:v>
                </c:pt>
                <c:pt idx="36">
                  <c:v>1.9920000000000004</c:v>
                </c:pt>
                <c:pt idx="37">
                  <c:v>1.9910000000000001</c:v>
                </c:pt>
                <c:pt idx="38">
                  <c:v>1.9900000000000004</c:v>
                </c:pt>
                <c:pt idx="39">
                  <c:v>1.9890000000000001</c:v>
                </c:pt>
                <c:pt idx="40">
                  <c:v>1.9880000000000004</c:v>
                </c:pt>
                <c:pt idx="41">
                  <c:v>1.9870000000000001</c:v>
                </c:pt>
                <c:pt idx="42">
                  <c:v>1.9860000000000004</c:v>
                </c:pt>
                <c:pt idx="43">
                  <c:v>1.9850000000000001</c:v>
                </c:pt>
                <c:pt idx="44">
                  <c:v>1.9840000000000004</c:v>
                </c:pt>
                <c:pt idx="45">
                  <c:v>1.9820000000000004</c:v>
                </c:pt>
                <c:pt idx="46">
                  <c:v>1.9810000000000001</c:v>
                </c:pt>
                <c:pt idx="47">
                  <c:v>1.9800000000000004</c:v>
                </c:pt>
                <c:pt idx="48">
                  <c:v>1.9800000000000004</c:v>
                </c:pt>
                <c:pt idx="49">
                  <c:v>1.9780000000000004</c:v>
                </c:pt>
                <c:pt idx="50">
                  <c:v>1.9770000000000001</c:v>
                </c:pt>
                <c:pt idx="51">
                  <c:v>1.9770000000000001</c:v>
                </c:pt>
                <c:pt idx="52">
                  <c:v>1.9750000000000001</c:v>
                </c:pt>
                <c:pt idx="53">
                  <c:v>1.9740000000000004</c:v>
                </c:pt>
                <c:pt idx="54">
                  <c:v>1.9730000000000001</c:v>
                </c:pt>
                <c:pt idx="55">
                  <c:v>1.9720000000000004</c:v>
                </c:pt>
                <c:pt idx="56">
                  <c:v>1.9710000000000001</c:v>
                </c:pt>
                <c:pt idx="57">
                  <c:v>1.9700000000000004</c:v>
                </c:pt>
                <c:pt idx="58">
                  <c:v>1.9690000000000001</c:v>
                </c:pt>
                <c:pt idx="59">
                  <c:v>1.9660000000000004</c:v>
                </c:pt>
                <c:pt idx="60">
                  <c:v>1.9650000000000001</c:v>
                </c:pt>
                <c:pt idx="61">
                  <c:v>1.9660000000000004</c:v>
                </c:pt>
              </c:numCache>
            </c:numRef>
          </c:val>
        </c:ser>
        <c:marker val="1"/>
        <c:axId val="83260160"/>
        <c:axId val="83261696"/>
      </c:lineChart>
      <c:catAx>
        <c:axId val="83260160"/>
        <c:scaling>
          <c:orientation val="minMax"/>
        </c:scaling>
        <c:axPos val="b"/>
        <c:tickLblPos val="nextTo"/>
        <c:crossAx val="83261696"/>
        <c:crosses val="autoZero"/>
        <c:auto val="1"/>
        <c:lblAlgn val="ctr"/>
        <c:lblOffset val="100"/>
      </c:catAx>
      <c:valAx>
        <c:axId val="83261696"/>
        <c:scaling>
          <c:orientation val="minMax"/>
        </c:scaling>
        <c:axPos val="l"/>
        <c:majorGridlines/>
        <c:numFmt formatCode="General" sourceLinked="1"/>
        <c:tickLblPos val="nextTo"/>
        <c:crossAx val="83260160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Sheet4!$AP$1</c:f>
              <c:strCache>
                <c:ptCount val="1"/>
                <c:pt idx="0">
                  <c:v>B41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Sheet4!$AP$2:$AP$63</c:f>
              <c:numCache>
                <c:formatCode>General</c:formatCode>
                <c:ptCount val="62"/>
                <c:pt idx="0">
                  <c:v>2.1629999999999998</c:v>
                </c:pt>
                <c:pt idx="1">
                  <c:v>1.9900000000000004</c:v>
                </c:pt>
                <c:pt idx="2">
                  <c:v>2.0059999999999998</c:v>
                </c:pt>
                <c:pt idx="3">
                  <c:v>2.0099999999999998</c:v>
                </c:pt>
                <c:pt idx="4">
                  <c:v>2.0119999999999991</c:v>
                </c:pt>
                <c:pt idx="5">
                  <c:v>2.0139999999999998</c:v>
                </c:pt>
                <c:pt idx="6">
                  <c:v>2.0149999999999997</c:v>
                </c:pt>
                <c:pt idx="7">
                  <c:v>2.0149999999999997</c:v>
                </c:pt>
                <c:pt idx="8">
                  <c:v>2.0149999999999997</c:v>
                </c:pt>
                <c:pt idx="9">
                  <c:v>2.0149999999999997</c:v>
                </c:pt>
                <c:pt idx="10">
                  <c:v>2.0149999999999997</c:v>
                </c:pt>
                <c:pt idx="11">
                  <c:v>2.0149999999999997</c:v>
                </c:pt>
                <c:pt idx="12">
                  <c:v>2.0149999999999997</c:v>
                </c:pt>
                <c:pt idx="13">
                  <c:v>2.0139999999999998</c:v>
                </c:pt>
                <c:pt idx="14">
                  <c:v>2.012999999999999</c:v>
                </c:pt>
                <c:pt idx="15">
                  <c:v>2.012999999999999</c:v>
                </c:pt>
                <c:pt idx="16">
                  <c:v>2.0119999999999991</c:v>
                </c:pt>
                <c:pt idx="17">
                  <c:v>2.0119999999999991</c:v>
                </c:pt>
                <c:pt idx="18">
                  <c:v>2.0109999999999997</c:v>
                </c:pt>
                <c:pt idx="19">
                  <c:v>2.0099999999999998</c:v>
                </c:pt>
                <c:pt idx="20">
                  <c:v>2.0099999999999998</c:v>
                </c:pt>
                <c:pt idx="21">
                  <c:v>2.0089999999999999</c:v>
                </c:pt>
                <c:pt idx="22">
                  <c:v>2.008</c:v>
                </c:pt>
                <c:pt idx="23">
                  <c:v>2.008</c:v>
                </c:pt>
                <c:pt idx="24">
                  <c:v>2.0070000000000001</c:v>
                </c:pt>
                <c:pt idx="25">
                  <c:v>2.0059999999999998</c:v>
                </c:pt>
                <c:pt idx="26">
                  <c:v>2.0059999999999998</c:v>
                </c:pt>
                <c:pt idx="27">
                  <c:v>2.0049999999999999</c:v>
                </c:pt>
                <c:pt idx="28">
                  <c:v>2.0030000000000001</c:v>
                </c:pt>
                <c:pt idx="29">
                  <c:v>2.0030000000000001</c:v>
                </c:pt>
                <c:pt idx="30">
                  <c:v>2.0019999999999998</c:v>
                </c:pt>
                <c:pt idx="31">
                  <c:v>2.0009999999999999</c:v>
                </c:pt>
                <c:pt idx="32">
                  <c:v>2</c:v>
                </c:pt>
                <c:pt idx="33">
                  <c:v>2</c:v>
                </c:pt>
                <c:pt idx="34">
                  <c:v>1.9980000000000004</c:v>
                </c:pt>
                <c:pt idx="35">
                  <c:v>1.9980000000000004</c:v>
                </c:pt>
                <c:pt idx="36">
                  <c:v>1.9960000000000004</c:v>
                </c:pt>
                <c:pt idx="37">
                  <c:v>1.9950000000000001</c:v>
                </c:pt>
                <c:pt idx="38">
                  <c:v>1.9940000000000004</c:v>
                </c:pt>
                <c:pt idx="39">
                  <c:v>1.9930000000000001</c:v>
                </c:pt>
                <c:pt idx="40">
                  <c:v>1.9930000000000001</c:v>
                </c:pt>
                <c:pt idx="41">
                  <c:v>1.9920000000000004</c:v>
                </c:pt>
                <c:pt idx="42">
                  <c:v>1.9910000000000001</c:v>
                </c:pt>
                <c:pt idx="43">
                  <c:v>1.9910000000000001</c:v>
                </c:pt>
                <c:pt idx="44">
                  <c:v>1.9890000000000001</c:v>
                </c:pt>
                <c:pt idx="45">
                  <c:v>1.9880000000000004</c:v>
                </c:pt>
                <c:pt idx="46">
                  <c:v>1.9870000000000001</c:v>
                </c:pt>
                <c:pt idx="47">
                  <c:v>1.9860000000000004</c:v>
                </c:pt>
                <c:pt idx="48">
                  <c:v>1.9850000000000001</c:v>
                </c:pt>
                <c:pt idx="49">
                  <c:v>1.9830000000000001</c:v>
                </c:pt>
                <c:pt idx="50">
                  <c:v>1.9830000000000001</c:v>
                </c:pt>
                <c:pt idx="51">
                  <c:v>1.9810000000000001</c:v>
                </c:pt>
                <c:pt idx="52">
                  <c:v>1.9810000000000001</c:v>
                </c:pt>
                <c:pt idx="53">
                  <c:v>1.9800000000000004</c:v>
                </c:pt>
                <c:pt idx="54">
                  <c:v>1.9790000000000001</c:v>
                </c:pt>
                <c:pt idx="55">
                  <c:v>1.9780000000000004</c:v>
                </c:pt>
                <c:pt idx="56">
                  <c:v>1.9770000000000001</c:v>
                </c:pt>
                <c:pt idx="57">
                  <c:v>1.9750000000000001</c:v>
                </c:pt>
                <c:pt idx="58">
                  <c:v>1.9750000000000001</c:v>
                </c:pt>
                <c:pt idx="59">
                  <c:v>1.9740000000000004</c:v>
                </c:pt>
                <c:pt idx="60">
                  <c:v>1.9730000000000001</c:v>
                </c:pt>
                <c:pt idx="61">
                  <c:v>1.9730000000000001</c:v>
                </c:pt>
              </c:numCache>
            </c:numRef>
          </c:val>
        </c:ser>
        <c:ser>
          <c:idx val="1"/>
          <c:order val="1"/>
          <c:tx>
            <c:strRef>
              <c:f>Sheet4!$AQ$1</c:f>
              <c:strCache>
                <c:ptCount val="1"/>
                <c:pt idx="0">
                  <c:v>B42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Sheet4!$AQ$2:$AQ$63</c:f>
              <c:numCache>
                <c:formatCode>General</c:formatCode>
                <c:ptCount val="62"/>
                <c:pt idx="0">
                  <c:v>2.1469999999999998</c:v>
                </c:pt>
                <c:pt idx="1">
                  <c:v>1.9620000000000004</c:v>
                </c:pt>
                <c:pt idx="2">
                  <c:v>1.9790000000000001</c:v>
                </c:pt>
                <c:pt idx="3">
                  <c:v>1.9830000000000001</c:v>
                </c:pt>
                <c:pt idx="4">
                  <c:v>1.9850000000000001</c:v>
                </c:pt>
                <c:pt idx="5">
                  <c:v>1.9860000000000004</c:v>
                </c:pt>
                <c:pt idx="6">
                  <c:v>1.9850000000000001</c:v>
                </c:pt>
                <c:pt idx="7">
                  <c:v>1.9860000000000004</c:v>
                </c:pt>
                <c:pt idx="8">
                  <c:v>1.9860000000000004</c:v>
                </c:pt>
                <c:pt idx="9">
                  <c:v>1.9860000000000004</c:v>
                </c:pt>
                <c:pt idx="10">
                  <c:v>1.9860000000000004</c:v>
                </c:pt>
                <c:pt idx="11">
                  <c:v>1.9850000000000001</c:v>
                </c:pt>
                <c:pt idx="12">
                  <c:v>1.9850000000000001</c:v>
                </c:pt>
                <c:pt idx="13">
                  <c:v>1.9850000000000001</c:v>
                </c:pt>
                <c:pt idx="14">
                  <c:v>1.9840000000000004</c:v>
                </c:pt>
                <c:pt idx="15">
                  <c:v>1.9830000000000001</c:v>
                </c:pt>
                <c:pt idx="16">
                  <c:v>1.9830000000000001</c:v>
                </c:pt>
                <c:pt idx="17">
                  <c:v>1.9820000000000004</c:v>
                </c:pt>
                <c:pt idx="18">
                  <c:v>1.9810000000000001</c:v>
                </c:pt>
                <c:pt idx="19">
                  <c:v>1.9800000000000004</c:v>
                </c:pt>
                <c:pt idx="20">
                  <c:v>1.9790000000000001</c:v>
                </c:pt>
                <c:pt idx="21">
                  <c:v>1.9790000000000001</c:v>
                </c:pt>
                <c:pt idx="22">
                  <c:v>1.9780000000000004</c:v>
                </c:pt>
                <c:pt idx="23">
                  <c:v>1.9770000000000001</c:v>
                </c:pt>
                <c:pt idx="24">
                  <c:v>1.9760000000000004</c:v>
                </c:pt>
                <c:pt idx="25">
                  <c:v>1.9750000000000001</c:v>
                </c:pt>
                <c:pt idx="26">
                  <c:v>1.9740000000000004</c:v>
                </c:pt>
                <c:pt idx="27">
                  <c:v>1.9730000000000001</c:v>
                </c:pt>
                <c:pt idx="28">
                  <c:v>1.9720000000000004</c:v>
                </c:pt>
                <c:pt idx="29">
                  <c:v>1.9710000000000001</c:v>
                </c:pt>
                <c:pt idx="30">
                  <c:v>1.9710000000000001</c:v>
                </c:pt>
                <c:pt idx="31">
                  <c:v>1.9690000000000001</c:v>
                </c:pt>
                <c:pt idx="32">
                  <c:v>1.9690000000000001</c:v>
                </c:pt>
                <c:pt idx="33">
                  <c:v>1.9680000000000004</c:v>
                </c:pt>
                <c:pt idx="34">
                  <c:v>1.9670000000000001</c:v>
                </c:pt>
                <c:pt idx="35">
                  <c:v>1.9660000000000004</c:v>
                </c:pt>
                <c:pt idx="36">
                  <c:v>1.9640000000000004</c:v>
                </c:pt>
                <c:pt idx="37">
                  <c:v>1.9630000000000001</c:v>
                </c:pt>
                <c:pt idx="38">
                  <c:v>1.9620000000000004</c:v>
                </c:pt>
                <c:pt idx="39">
                  <c:v>1.9620000000000004</c:v>
                </c:pt>
                <c:pt idx="40">
                  <c:v>1.9600000000000004</c:v>
                </c:pt>
                <c:pt idx="41">
                  <c:v>1.9590000000000001</c:v>
                </c:pt>
                <c:pt idx="42">
                  <c:v>1.9580000000000004</c:v>
                </c:pt>
                <c:pt idx="43">
                  <c:v>1.9580000000000004</c:v>
                </c:pt>
                <c:pt idx="44">
                  <c:v>1.9560000000000004</c:v>
                </c:pt>
                <c:pt idx="45">
                  <c:v>1.9550000000000001</c:v>
                </c:pt>
                <c:pt idx="46">
                  <c:v>1.9540000000000004</c:v>
                </c:pt>
                <c:pt idx="47">
                  <c:v>1.9530000000000001</c:v>
                </c:pt>
                <c:pt idx="48">
                  <c:v>1.9520000000000004</c:v>
                </c:pt>
                <c:pt idx="49">
                  <c:v>1.9500000000000004</c:v>
                </c:pt>
                <c:pt idx="50">
                  <c:v>1.9500000000000004</c:v>
                </c:pt>
                <c:pt idx="51">
                  <c:v>1.9480000000000004</c:v>
                </c:pt>
                <c:pt idx="52">
                  <c:v>1.9470000000000001</c:v>
                </c:pt>
                <c:pt idx="53">
                  <c:v>1.9460000000000004</c:v>
                </c:pt>
                <c:pt idx="54">
                  <c:v>1.9450000000000001</c:v>
                </c:pt>
                <c:pt idx="55">
                  <c:v>1.9440000000000004</c:v>
                </c:pt>
                <c:pt idx="56">
                  <c:v>1.9419999999999995</c:v>
                </c:pt>
                <c:pt idx="57">
                  <c:v>1.9410000000000001</c:v>
                </c:pt>
                <c:pt idx="58">
                  <c:v>1.9400000000000004</c:v>
                </c:pt>
                <c:pt idx="59">
                  <c:v>1.9390000000000001</c:v>
                </c:pt>
                <c:pt idx="60">
                  <c:v>1.9370000000000001</c:v>
                </c:pt>
                <c:pt idx="61">
                  <c:v>1.9379999999999995</c:v>
                </c:pt>
              </c:numCache>
            </c:numRef>
          </c:val>
        </c:ser>
        <c:ser>
          <c:idx val="2"/>
          <c:order val="2"/>
          <c:tx>
            <c:strRef>
              <c:f>Sheet4!$AR$1</c:f>
              <c:strCache>
                <c:ptCount val="1"/>
                <c:pt idx="0">
                  <c:v>B43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Sheet4!$AR$2:$AR$63</c:f>
              <c:numCache>
                <c:formatCode>General</c:formatCode>
                <c:ptCount val="62"/>
                <c:pt idx="0">
                  <c:v>2.1519999999999997</c:v>
                </c:pt>
                <c:pt idx="1">
                  <c:v>1.9680000000000004</c:v>
                </c:pt>
                <c:pt idx="2">
                  <c:v>1.9840000000000004</c:v>
                </c:pt>
                <c:pt idx="3">
                  <c:v>1.9880000000000004</c:v>
                </c:pt>
                <c:pt idx="4">
                  <c:v>1.9900000000000004</c:v>
                </c:pt>
                <c:pt idx="5">
                  <c:v>1.9900000000000004</c:v>
                </c:pt>
                <c:pt idx="6">
                  <c:v>1.9910000000000001</c:v>
                </c:pt>
                <c:pt idx="7">
                  <c:v>1.9920000000000004</c:v>
                </c:pt>
                <c:pt idx="8">
                  <c:v>1.9910000000000001</c:v>
                </c:pt>
                <c:pt idx="9">
                  <c:v>1.9910000000000001</c:v>
                </c:pt>
                <c:pt idx="10">
                  <c:v>1.9910000000000001</c:v>
                </c:pt>
                <c:pt idx="11">
                  <c:v>1.9910000000000001</c:v>
                </c:pt>
                <c:pt idx="12">
                  <c:v>1.9900000000000004</c:v>
                </c:pt>
                <c:pt idx="13">
                  <c:v>1.9900000000000004</c:v>
                </c:pt>
                <c:pt idx="14">
                  <c:v>1.9880000000000004</c:v>
                </c:pt>
                <c:pt idx="15">
                  <c:v>1.9880000000000004</c:v>
                </c:pt>
                <c:pt idx="16">
                  <c:v>1.9880000000000004</c:v>
                </c:pt>
                <c:pt idx="17">
                  <c:v>1.9880000000000004</c:v>
                </c:pt>
                <c:pt idx="18">
                  <c:v>1.9880000000000004</c:v>
                </c:pt>
                <c:pt idx="19">
                  <c:v>1.9860000000000004</c:v>
                </c:pt>
                <c:pt idx="20">
                  <c:v>1.9850000000000001</c:v>
                </c:pt>
                <c:pt idx="21">
                  <c:v>1.9840000000000004</c:v>
                </c:pt>
                <c:pt idx="22">
                  <c:v>1.9830000000000001</c:v>
                </c:pt>
                <c:pt idx="23">
                  <c:v>1.9830000000000001</c:v>
                </c:pt>
                <c:pt idx="24">
                  <c:v>1.9810000000000001</c:v>
                </c:pt>
                <c:pt idx="25">
                  <c:v>1.9820000000000004</c:v>
                </c:pt>
                <c:pt idx="26">
                  <c:v>1.9800000000000004</c:v>
                </c:pt>
                <c:pt idx="27">
                  <c:v>1.9810000000000001</c:v>
                </c:pt>
                <c:pt idx="28">
                  <c:v>1.9790000000000001</c:v>
                </c:pt>
                <c:pt idx="29">
                  <c:v>1.9780000000000004</c:v>
                </c:pt>
                <c:pt idx="30">
                  <c:v>1.9770000000000001</c:v>
                </c:pt>
                <c:pt idx="31">
                  <c:v>1.9760000000000004</c:v>
                </c:pt>
                <c:pt idx="32">
                  <c:v>1.9750000000000001</c:v>
                </c:pt>
                <c:pt idx="33">
                  <c:v>1.9740000000000004</c:v>
                </c:pt>
                <c:pt idx="34">
                  <c:v>1.9730000000000001</c:v>
                </c:pt>
                <c:pt idx="35">
                  <c:v>1.9730000000000001</c:v>
                </c:pt>
                <c:pt idx="36">
                  <c:v>1.9710000000000001</c:v>
                </c:pt>
                <c:pt idx="37">
                  <c:v>1.9700000000000004</c:v>
                </c:pt>
                <c:pt idx="38">
                  <c:v>1.9690000000000001</c:v>
                </c:pt>
                <c:pt idx="39">
                  <c:v>1.9690000000000001</c:v>
                </c:pt>
                <c:pt idx="40">
                  <c:v>1.9680000000000004</c:v>
                </c:pt>
                <c:pt idx="41">
                  <c:v>1.9660000000000004</c:v>
                </c:pt>
                <c:pt idx="42">
                  <c:v>1.9650000000000001</c:v>
                </c:pt>
                <c:pt idx="43">
                  <c:v>1.9640000000000004</c:v>
                </c:pt>
                <c:pt idx="44">
                  <c:v>1.9640000000000004</c:v>
                </c:pt>
                <c:pt idx="45">
                  <c:v>1.9620000000000004</c:v>
                </c:pt>
                <c:pt idx="46">
                  <c:v>1.9610000000000001</c:v>
                </c:pt>
                <c:pt idx="47">
                  <c:v>1.9600000000000004</c:v>
                </c:pt>
                <c:pt idx="48">
                  <c:v>1.9590000000000001</c:v>
                </c:pt>
                <c:pt idx="49">
                  <c:v>1.9580000000000004</c:v>
                </c:pt>
                <c:pt idx="50">
                  <c:v>1.9570000000000001</c:v>
                </c:pt>
                <c:pt idx="51">
                  <c:v>1.9560000000000004</c:v>
                </c:pt>
                <c:pt idx="52">
                  <c:v>1.9550000000000001</c:v>
                </c:pt>
                <c:pt idx="53">
                  <c:v>1.9540000000000004</c:v>
                </c:pt>
                <c:pt idx="54">
                  <c:v>1.9520000000000004</c:v>
                </c:pt>
                <c:pt idx="55">
                  <c:v>1.9520000000000004</c:v>
                </c:pt>
                <c:pt idx="56">
                  <c:v>1.9500000000000004</c:v>
                </c:pt>
                <c:pt idx="57">
                  <c:v>1.9500000000000004</c:v>
                </c:pt>
                <c:pt idx="58">
                  <c:v>1.9480000000000004</c:v>
                </c:pt>
                <c:pt idx="59">
                  <c:v>1.9470000000000001</c:v>
                </c:pt>
                <c:pt idx="60">
                  <c:v>1.9460000000000004</c:v>
                </c:pt>
                <c:pt idx="61">
                  <c:v>1.9460000000000004</c:v>
                </c:pt>
              </c:numCache>
            </c:numRef>
          </c:val>
        </c:ser>
        <c:ser>
          <c:idx val="3"/>
          <c:order val="3"/>
          <c:tx>
            <c:strRef>
              <c:f>Sheet4!$AS$1</c:f>
              <c:strCache>
                <c:ptCount val="1"/>
                <c:pt idx="0">
                  <c:v>B44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Sheet4!$AS$2:$AS$63</c:f>
              <c:numCache>
                <c:formatCode>General</c:formatCode>
                <c:ptCount val="62"/>
                <c:pt idx="0">
                  <c:v>2.1629999999999998</c:v>
                </c:pt>
                <c:pt idx="1">
                  <c:v>1.9890000000000001</c:v>
                </c:pt>
                <c:pt idx="2">
                  <c:v>2.0059999999999998</c:v>
                </c:pt>
                <c:pt idx="3">
                  <c:v>2.0099999999999998</c:v>
                </c:pt>
                <c:pt idx="4">
                  <c:v>2.0119999999999991</c:v>
                </c:pt>
                <c:pt idx="5">
                  <c:v>2.012999999999999</c:v>
                </c:pt>
                <c:pt idx="6">
                  <c:v>2.0139999999999998</c:v>
                </c:pt>
                <c:pt idx="7">
                  <c:v>2.012999999999999</c:v>
                </c:pt>
                <c:pt idx="8">
                  <c:v>2.0139999999999998</c:v>
                </c:pt>
                <c:pt idx="9">
                  <c:v>2.0139999999999998</c:v>
                </c:pt>
                <c:pt idx="10">
                  <c:v>2.0139999999999998</c:v>
                </c:pt>
                <c:pt idx="11">
                  <c:v>2.0139999999999998</c:v>
                </c:pt>
                <c:pt idx="12">
                  <c:v>2.012999999999999</c:v>
                </c:pt>
                <c:pt idx="13">
                  <c:v>2.012999999999999</c:v>
                </c:pt>
                <c:pt idx="14">
                  <c:v>2.012999999999999</c:v>
                </c:pt>
                <c:pt idx="15">
                  <c:v>2.0119999999999991</c:v>
                </c:pt>
                <c:pt idx="16">
                  <c:v>2.0119999999999991</c:v>
                </c:pt>
                <c:pt idx="17">
                  <c:v>2.0109999999999997</c:v>
                </c:pt>
                <c:pt idx="18">
                  <c:v>2.0099999999999998</c:v>
                </c:pt>
                <c:pt idx="19">
                  <c:v>2.0099999999999998</c:v>
                </c:pt>
                <c:pt idx="20">
                  <c:v>2.0089999999999999</c:v>
                </c:pt>
                <c:pt idx="21">
                  <c:v>2.0089999999999999</c:v>
                </c:pt>
                <c:pt idx="22">
                  <c:v>2.008</c:v>
                </c:pt>
                <c:pt idx="23">
                  <c:v>2.0070000000000001</c:v>
                </c:pt>
                <c:pt idx="24">
                  <c:v>2.0059999999999998</c:v>
                </c:pt>
                <c:pt idx="25">
                  <c:v>2.0049999999999999</c:v>
                </c:pt>
                <c:pt idx="26">
                  <c:v>2.004</c:v>
                </c:pt>
                <c:pt idx="27">
                  <c:v>2.004</c:v>
                </c:pt>
                <c:pt idx="28">
                  <c:v>2.0019999999999998</c:v>
                </c:pt>
                <c:pt idx="29">
                  <c:v>2.0019999999999998</c:v>
                </c:pt>
                <c:pt idx="30">
                  <c:v>2.0009999999999999</c:v>
                </c:pt>
                <c:pt idx="31">
                  <c:v>2</c:v>
                </c:pt>
                <c:pt idx="32">
                  <c:v>1.9990000000000001</c:v>
                </c:pt>
                <c:pt idx="33">
                  <c:v>1.9990000000000001</c:v>
                </c:pt>
                <c:pt idx="34">
                  <c:v>1.9970000000000001</c:v>
                </c:pt>
                <c:pt idx="35">
                  <c:v>1.9960000000000004</c:v>
                </c:pt>
                <c:pt idx="36">
                  <c:v>1.9950000000000001</c:v>
                </c:pt>
                <c:pt idx="37">
                  <c:v>1.9940000000000004</c:v>
                </c:pt>
                <c:pt idx="38">
                  <c:v>1.9930000000000001</c:v>
                </c:pt>
                <c:pt idx="39">
                  <c:v>1.9920000000000004</c:v>
                </c:pt>
                <c:pt idx="40">
                  <c:v>1.9930000000000001</c:v>
                </c:pt>
                <c:pt idx="41">
                  <c:v>1.9910000000000001</c:v>
                </c:pt>
                <c:pt idx="42">
                  <c:v>1.9900000000000004</c:v>
                </c:pt>
                <c:pt idx="43">
                  <c:v>1.9890000000000001</c:v>
                </c:pt>
                <c:pt idx="44">
                  <c:v>1.9870000000000001</c:v>
                </c:pt>
                <c:pt idx="45">
                  <c:v>1.9860000000000004</c:v>
                </c:pt>
                <c:pt idx="46">
                  <c:v>1.9850000000000001</c:v>
                </c:pt>
                <c:pt idx="47">
                  <c:v>1.9840000000000004</c:v>
                </c:pt>
                <c:pt idx="48">
                  <c:v>1.9830000000000001</c:v>
                </c:pt>
                <c:pt idx="49">
                  <c:v>1.9830000000000001</c:v>
                </c:pt>
                <c:pt idx="50">
                  <c:v>1.9810000000000001</c:v>
                </c:pt>
                <c:pt idx="51">
                  <c:v>1.9800000000000004</c:v>
                </c:pt>
                <c:pt idx="52">
                  <c:v>1.9790000000000001</c:v>
                </c:pt>
                <c:pt idx="53">
                  <c:v>1.9790000000000001</c:v>
                </c:pt>
                <c:pt idx="54">
                  <c:v>1.9770000000000001</c:v>
                </c:pt>
                <c:pt idx="55">
                  <c:v>1.9760000000000004</c:v>
                </c:pt>
                <c:pt idx="56">
                  <c:v>1.9750000000000001</c:v>
                </c:pt>
                <c:pt idx="57">
                  <c:v>1.9740000000000004</c:v>
                </c:pt>
                <c:pt idx="58">
                  <c:v>1.9730000000000001</c:v>
                </c:pt>
                <c:pt idx="59">
                  <c:v>1.9720000000000004</c:v>
                </c:pt>
                <c:pt idx="60">
                  <c:v>1.9710000000000001</c:v>
                </c:pt>
                <c:pt idx="61">
                  <c:v>1.9710000000000001</c:v>
                </c:pt>
              </c:numCache>
            </c:numRef>
          </c:val>
        </c:ser>
        <c:ser>
          <c:idx val="4"/>
          <c:order val="4"/>
          <c:tx>
            <c:strRef>
              <c:f>Sheet4!$AT$1</c:f>
              <c:strCache>
                <c:ptCount val="1"/>
                <c:pt idx="0">
                  <c:v>B45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Sheet4!$AT$2:$AT$63</c:f>
              <c:numCache>
                <c:formatCode>General</c:formatCode>
                <c:ptCount val="62"/>
                <c:pt idx="0">
                  <c:v>2.1640000000000001</c:v>
                </c:pt>
                <c:pt idx="1">
                  <c:v>1.9860000000000004</c:v>
                </c:pt>
                <c:pt idx="2">
                  <c:v>2.0019999999999998</c:v>
                </c:pt>
                <c:pt idx="3">
                  <c:v>2.0059999999999998</c:v>
                </c:pt>
                <c:pt idx="4">
                  <c:v>2.008</c:v>
                </c:pt>
                <c:pt idx="5">
                  <c:v>2.0089999999999999</c:v>
                </c:pt>
                <c:pt idx="6">
                  <c:v>2.0099999999999998</c:v>
                </c:pt>
                <c:pt idx="7">
                  <c:v>2.0099999999999998</c:v>
                </c:pt>
                <c:pt idx="8">
                  <c:v>2.0099999999999998</c:v>
                </c:pt>
                <c:pt idx="9">
                  <c:v>2.0099999999999998</c:v>
                </c:pt>
                <c:pt idx="10">
                  <c:v>2.0099999999999998</c:v>
                </c:pt>
                <c:pt idx="11">
                  <c:v>2.0099999999999998</c:v>
                </c:pt>
                <c:pt idx="12">
                  <c:v>2.0089999999999999</c:v>
                </c:pt>
                <c:pt idx="13">
                  <c:v>2.008</c:v>
                </c:pt>
                <c:pt idx="14">
                  <c:v>2.008</c:v>
                </c:pt>
                <c:pt idx="15">
                  <c:v>2.008</c:v>
                </c:pt>
                <c:pt idx="16">
                  <c:v>2.0070000000000001</c:v>
                </c:pt>
                <c:pt idx="17">
                  <c:v>2.0059999999999998</c:v>
                </c:pt>
                <c:pt idx="18">
                  <c:v>2.0049999999999999</c:v>
                </c:pt>
                <c:pt idx="19">
                  <c:v>2.0049999999999999</c:v>
                </c:pt>
                <c:pt idx="20">
                  <c:v>2.004</c:v>
                </c:pt>
                <c:pt idx="21">
                  <c:v>2.0030000000000001</c:v>
                </c:pt>
                <c:pt idx="22">
                  <c:v>2.0019999999999998</c:v>
                </c:pt>
                <c:pt idx="23">
                  <c:v>2.0009999999999999</c:v>
                </c:pt>
                <c:pt idx="24">
                  <c:v>2.0009999999999999</c:v>
                </c:pt>
                <c:pt idx="25">
                  <c:v>2</c:v>
                </c:pt>
                <c:pt idx="26">
                  <c:v>1.9990000000000001</c:v>
                </c:pt>
                <c:pt idx="27">
                  <c:v>1.9980000000000004</c:v>
                </c:pt>
                <c:pt idx="28">
                  <c:v>1.9970000000000001</c:v>
                </c:pt>
                <c:pt idx="29">
                  <c:v>1.9960000000000004</c:v>
                </c:pt>
                <c:pt idx="30">
                  <c:v>1.9950000000000001</c:v>
                </c:pt>
                <c:pt idx="31">
                  <c:v>1.9950000000000001</c:v>
                </c:pt>
                <c:pt idx="32">
                  <c:v>1.9940000000000004</c:v>
                </c:pt>
                <c:pt idx="33">
                  <c:v>1.9930000000000001</c:v>
                </c:pt>
                <c:pt idx="34">
                  <c:v>1.9920000000000004</c:v>
                </c:pt>
                <c:pt idx="35">
                  <c:v>1.9910000000000001</c:v>
                </c:pt>
                <c:pt idx="36">
                  <c:v>1.9890000000000001</c:v>
                </c:pt>
                <c:pt idx="37">
                  <c:v>1.9890000000000001</c:v>
                </c:pt>
                <c:pt idx="38">
                  <c:v>1.9880000000000004</c:v>
                </c:pt>
                <c:pt idx="39">
                  <c:v>1.9870000000000001</c:v>
                </c:pt>
                <c:pt idx="40">
                  <c:v>1.9860000000000004</c:v>
                </c:pt>
                <c:pt idx="41">
                  <c:v>1.9850000000000001</c:v>
                </c:pt>
                <c:pt idx="42">
                  <c:v>1.9840000000000004</c:v>
                </c:pt>
                <c:pt idx="43">
                  <c:v>1.9830000000000001</c:v>
                </c:pt>
                <c:pt idx="44">
                  <c:v>1.9810000000000001</c:v>
                </c:pt>
                <c:pt idx="45">
                  <c:v>1.9800000000000004</c:v>
                </c:pt>
                <c:pt idx="46">
                  <c:v>1.9790000000000001</c:v>
                </c:pt>
                <c:pt idx="47">
                  <c:v>1.9790000000000001</c:v>
                </c:pt>
                <c:pt idx="48">
                  <c:v>1.9780000000000004</c:v>
                </c:pt>
                <c:pt idx="49">
                  <c:v>1.9770000000000001</c:v>
                </c:pt>
                <c:pt idx="50">
                  <c:v>1.9760000000000004</c:v>
                </c:pt>
                <c:pt idx="51">
                  <c:v>1.9750000000000001</c:v>
                </c:pt>
                <c:pt idx="52">
                  <c:v>1.9740000000000004</c:v>
                </c:pt>
                <c:pt idx="53">
                  <c:v>1.9730000000000001</c:v>
                </c:pt>
                <c:pt idx="54">
                  <c:v>1.9720000000000004</c:v>
                </c:pt>
                <c:pt idx="55">
                  <c:v>1.9710000000000001</c:v>
                </c:pt>
                <c:pt idx="56">
                  <c:v>1.9700000000000004</c:v>
                </c:pt>
                <c:pt idx="57">
                  <c:v>1.9690000000000001</c:v>
                </c:pt>
                <c:pt idx="58">
                  <c:v>1.9680000000000004</c:v>
                </c:pt>
                <c:pt idx="59">
                  <c:v>1.9670000000000001</c:v>
                </c:pt>
                <c:pt idx="60">
                  <c:v>1.9660000000000004</c:v>
                </c:pt>
                <c:pt idx="61">
                  <c:v>1.9660000000000004</c:v>
                </c:pt>
              </c:numCache>
            </c:numRef>
          </c:val>
        </c:ser>
        <c:marker val="1"/>
        <c:axId val="83391616"/>
        <c:axId val="83393152"/>
      </c:lineChart>
      <c:catAx>
        <c:axId val="83391616"/>
        <c:scaling>
          <c:orientation val="minMax"/>
        </c:scaling>
        <c:axPos val="b"/>
        <c:tickLblPos val="nextTo"/>
        <c:crossAx val="83393152"/>
        <c:crosses val="autoZero"/>
        <c:auto val="1"/>
        <c:lblAlgn val="ctr"/>
        <c:lblOffset val="100"/>
      </c:catAx>
      <c:valAx>
        <c:axId val="83393152"/>
        <c:scaling>
          <c:orientation val="minMax"/>
        </c:scaling>
        <c:axPos val="l"/>
        <c:majorGridlines/>
        <c:numFmt formatCode="General" sourceLinked="1"/>
        <c:tickLblPos val="nextTo"/>
        <c:crossAx val="83391616"/>
        <c:crosses val="autoZero"/>
        <c:crossBetween val="midCat"/>
      </c:valAx>
    </c:plotArea>
    <c:legend>
      <c:legendPos val="r"/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Sheet4!$AU$1</c:f>
              <c:strCache>
                <c:ptCount val="1"/>
                <c:pt idx="0">
                  <c:v>B46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Sheet4!$AU$2:$AU$63</c:f>
              <c:numCache>
                <c:formatCode>General</c:formatCode>
                <c:ptCount val="62"/>
                <c:pt idx="0">
                  <c:v>2.1429999999999998</c:v>
                </c:pt>
                <c:pt idx="1">
                  <c:v>1.9520000000000004</c:v>
                </c:pt>
                <c:pt idx="2">
                  <c:v>1.9670000000000001</c:v>
                </c:pt>
                <c:pt idx="3">
                  <c:v>1.9700000000000004</c:v>
                </c:pt>
                <c:pt idx="4">
                  <c:v>1.9710000000000001</c:v>
                </c:pt>
                <c:pt idx="5">
                  <c:v>1.9720000000000004</c:v>
                </c:pt>
                <c:pt idx="6">
                  <c:v>1.9710000000000001</c:v>
                </c:pt>
                <c:pt idx="7">
                  <c:v>1.9720000000000004</c:v>
                </c:pt>
                <c:pt idx="8">
                  <c:v>1.9720000000000004</c:v>
                </c:pt>
                <c:pt idx="9">
                  <c:v>1.9710000000000001</c:v>
                </c:pt>
                <c:pt idx="10">
                  <c:v>1.9710000000000001</c:v>
                </c:pt>
                <c:pt idx="11">
                  <c:v>1.9700000000000004</c:v>
                </c:pt>
                <c:pt idx="12">
                  <c:v>1.9690000000000001</c:v>
                </c:pt>
                <c:pt idx="13">
                  <c:v>1.9690000000000001</c:v>
                </c:pt>
                <c:pt idx="14">
                  <c:v>1.9680000000000004</c:v>
                </c:pt>
                <c:pt idx="15">
                  <c:v>1.9670000000000001</c:v>
                </c:pt>
                <c:pt idx="16">
                  <c:v>1.9660000000000004</c:v>
                </c:pt>
                <c:pt idx="17">
                  <c:v>1.9660000000000004</c:v>
                </c:pt>
                <c:pt idx="18">
                  <c:v>1.9640000000000004</c:v>
                </c:pt>
                <c:pt idx="19">
                  <c:v>1.9630000000000001</c:v>
                </c:pt>
                <c:pt idx="20">
                  <c:v>1.9620000000000004</c:v>
                </c:pt>
                <c:pt idx="21">
                  <c:v>1.9620000000000004</c:v>
                </c:pt>
                <c:pt idx="22">
                  <c:v>1.9600000000000004</c:v>
                </c:pt>
                <c:pt idx="23">
                  <c:v>1.9590000000000001</c:v>
                </c:pt>
                <c:pt idx="24">
                  <c:v>1.9590000000000001</c:v>
                </c:pt>
                <c:pt idx="25">
                  <c:v>1.9570000000000001</c:v>
                </c:pt>
                <c:pt idx="26">
                  <c:v>1.9560000000000004</c:v>
                </c:pt>
                <c:pt idx="27">
                  <c:v>1.9550000000000001</c:v>
                </c:pt>
                <c:pt idx="28">
                  <c:v>1.9540000000000004</c:v>
                </c:pt>
                <c:pt idx="29">
                  <c:v>1.9530000000000001</c:v>
                </c:pt>
                <c:pt idx="30">
                  <c:v>1.9520000000000004</c:v>
                </c:pt>
                <c:pt idx="31">
                  <c:v>1.9500000000000004</c:v>
                </c:pt>
                <c:pt idx="32">
                  <c:v>1.9490000000000001</c:v>
                </c:pt>
                <c:pt idx="33">
                  <c:v>1.9490000000000001</c:v>
                </c:pt>
                <c:pt idx="34">
                  <c:v>1.9470000000000001</c:v>
                </c:pt>
                <c:pt idx="35">
                  <c:v>1.9460000000000004</c:v>
                </c:pt>
                <c:pt idx="36">
                  <c:v>1.9450000000000001</c:v>
                </c:pt>
                <c:pt idx="37">
                  <c:v>1.9440000000000004</c:v>
                </c:pt>
                <c:pt idx="38">
                  <c:v>1.9430000000000001</c:v>
                </c:pt>
                <c:pt idx="39">
                  <c:v>1.9410000000000001</c:v>
                </c:pt>
                <c:pt idx="40">
                  <c:v>1.9410000000000001</c:v>
                </c:pt>
                <c:pt idx="41">
                  <c:v>1.9400000000000004</c:v>
                </c:pt>
                <c:pt idx="42">
                  <c:v>1.9379999999999995</c:v>
                </c:pt>
                <c:pt idx="43">
                  <c:v>1.9370000000000001</c:v>
                </c:pt>
                <c:pt idx="44">
                  <c:v>1.9359999999999995</c:v>
                </c:pt>
                <c:pt idx="45">
                  <c:v>1.9339999999999995</c:v>
                </c:pt>
                <c:pt idx="46">
                  <c:v>1.9330000000000001</c:v>
                </c:pt>
                <c:pt idx="47">
                  <c:v>1.9319999999999995</c:v>
                </c:pt>
                <c:pt idx="48">
                  <c:v>1.931</c:v>
                </c:pt>
                <c:pt idx="49">
                  <c:v>1.929</c:v>
                </c:pt>
                <c:pt idx="50">
                  <c:v>1.9279999999999995</c:v>
                </c:pt>
                <c:pt idx="51">
                  <c:v>1.927</c:v>
                </c:pt>
                <c:pt idx="52">
                  <c:v>1.9259999999999995</c:v>
                </c:pt>
                <c:pt idx="53">
                  <c:v>1.925</c:v>
                </c:pt>
                <c:pt idx="54">
                  <c:v>1.923</c:v>
                </c:pt>
                <c:pt idx="55">
                  <c:v>1.9219999999999995</c:v>
                </c:pt>
                <c:pt idx="56">
                  <c:v>1.9200000000000004</c:v>
                </c:pt>
                <c:pt idx="57">
                  <c:v>1.919</c:v>
                </c:pt>
                <c:pt idx="58">
                  <c:v>1.919</c:v>
                </c:pt>
                <c:pt idx="59">
                  <c:v>1.917</c:v>
                </c:pt>
                <c:pt idx="60">
                  <c:v>1.915</c:v>
                </c:pt>
                <c:pt idx="61">
                  <c:v>1.9159999999999995</c:v>
                </c:pt>
              </c:numCache>
            </c:numRef>
          </c:val>
        </c:ser>
        <c:ser>
          <c:idx val="1"/>
          <c:order val="1"/>
          <c:tx>
            <c:strRef>
              <c:f>Sheet4!$AV$1</c:f>
              <c:strCache>
                <c:ptCount val="1"/>
                <c:pt idx="0">
                  <c:v>B47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Sheet4!$AV$2:$AV$63</c:f>
              <c:numCache>
                <c:formatCode>General</c:formatCode>
                <c:ptCount val="62"/>
                <c:pt idx="0">
                  <c:v>2.165</c:v>
                </c:pt>
                <c:pt idx="1">
                  <c:v>1.9910000000000001</c:v>
                </c:pt>
                <c:pt idx="2">
                  <c:v>2.008</c:v>
                </c:pt>
                <c:pt idx="3">
                  <c:v>2.0119999999999991</c:v>
                </c:pt>
                <c:pt idx="4">
                  <c:v>2.012999999999999</c:v>
                </c:pt>
                <c:pt idx="5">
                  <c:v>2.0149999999999997</c:v>
                </c:pt>
                <c:pt idx="6">
                  <c:v>2.0149999999999997</c:v>
                </c:pt>
                <c:pt idx="7">
                  <c:v>2.0149999999999997</c:v>
                </c:pt>
                <c:pt idx="8">
                  <c:v>2.0159999999999991</c:v>
                </c:pt>
                <c:pt idx="9">
                  <c:v>2.0149999999999997</c:v>
                </c:pt>
                <c:pt idx="10">
                  <c:v>2.0149999999999997</c:v>
                </c:pt>
                <c:pt idx="11">
                  <c:v>2.0139999999999998</c:v>
                </c:pt>
                <c:pt idx="12">
                  <c:v>2.0139999999999998</c:v>
                </c:pt>
                <c:pt idx="13">
                  <c:v>2.0139999999999998</c:v>
                </c:pt>
                <c:pt idx="14">
                  <c:v>2.012999999999999</c:v>
                </c:pt>
                <c:pt idx="15">
                  <c:v>2.0119999999999991</c:v>
                </c:pt>
                <c:pt idx="16">
                  <c:v>2.0119999999999991</c:v>
                </c:pt>
                <c:pt idx="17">
                  <c:v>2.0109999999999997</c:v>
                </c:pt>
                <c:pt idx="18">
                  <c:v>2.0109999999999997</c:v>
                </c:pt>
                <c:pt idx="19">
                  <c:v>2.0099999999999998</c:v>
                </c:pt>
                <c:pt idx="20">
                  <c:v>2.008</c:v>
                </c:pt>
                <c:pt idx="21">
                  <c:v>2.008</c:v>
                </c:pt>
                <c:pt idx="22">
                  <c:v>2.0070000000000001</c:v>
                </c:pt>
                <c:pt idx="23">
                  <c:v>2.0049999999999999</c:v>
                </c:pt>
                <c:pt idx="24">
                  <c:v>2.0059999999999998</c:v>
                </c:pt>
                <c:pt idx="25">
                  <c:v>2.004</c:v>
                </c:pt>
                <c:pt idx="26">
                  <c:v>2.004</c:v>
                </c:pt>
                <c:pt idx="27">
                  <c:v>2.0019999999999998</c:v>
                </c:pt>
                <c:pt idx="28">
                  <c:v>2.0019999999999998</c:v>
                </c:pt>
                <c:pt idx="29">
                  <c:v>2</c:v>
                </c:pt>
                <c:pt idx="30">
                  <c:v>1.9990000000000001</c:v>
                </c:pt>
                <c:pt idx="31">
                  <c:v>1.9990000000000001</c:v>
                </c:pt>
                <c:pt idx="32">
                  <c:v>1.9970000000000001</c:v>
                </c:pt>
                <c:pt idx="33">
                  <c:v>1.9970000000000001</c:v>
                </c:pt>
                <c:pt idx="34">
                  <c:v>1.9950000000000001</c:v>
                </c:pt>
                <c:pt idx="35">
                  <c:v>1.9940000000000004</c:v>
                </c:pt>
                <c:pt idx="36">
                  <c:v>1.9940000000000004</c:v>
                </c:pt>
                <c:pt idx="37">
                  <c:v>1.9920000000000004</c:v>
                </c:pt>
                <c:pt idx="38">
                  <c:v>1.9910000000000001</c:v>
                </c:pt>
                <c:pt idx="39">
                  <c:v>1.9900000000000004</c:v>
                </c:pt>
                <c:pt idx="40">
                  <c:v>1.9890000000000001</c:v>
                </c:pt>
                <c:pt idx="41">
                  <c:v>1.9890000000000001</c:v>
                </c:pt>
                <c:pt idx="42">
                  <c:v>1.9870000000000001</c:v>
                </c:pt>
                <c:pt idx="43">
                  <c:v>1.9860000000000004</c:v>
                </c:pt>
                <c:pt idx="44">
                  <c:v>1.9850000000000001</c:v>
                </c:pt>
                <c:pt idx="45">
                  <c:v>1.9830000000000001</c:v>
                </c:pt>
                <c:pt idx="46">
                  <c:v>1.9820000000000004</c:v>
                </c:pt>
                <c:pt idx="47">
                  <c:v>1.9820000000000004</c:v>
                </c:pt>
                <c:pt idx="48">
                  <c:v>1.9810000000000001</c:v>
                </c:pt>
                <c:pt idx="49">
                  <c:v>1.9790000000000001</c:v>
                </c:pt>
                <c:pt idx="50">
                  <c:v>1.9780000000000004</c:v>
                </c:pt>
                <c:pt idx="51">
                  <c:v>1.9770000000000001</c:v>
                </c:pt>
                <c:pt idx="52">
                  <c:v>1.9760000000000004</c:v>
                </c:pt>
                <c:pt idx="53">
                  <c:v>1.9750000000000001</c:v>
                </c:pt>
                <c:pt idx="54">
                  <c:v>1.9730000000000001</c:v>
                </c:pt>
                <c:pt idx="55">
                  <c:v>1.9730000000000001</c:v>
                </c:pt>
                <c:pt idx="56">
                  <c:v>1.9720000000000004</c:v>
                </c:pt>
                <c:pt idx="57">
                  <c:v>1.9710000000000001</c:v>
                </c:pt>
                <c:pt idx="58">
                  <c:v>1.9700000000000004</c:v>
                </c:pt>
                <c:pt idx="59">
                  <c:v>1.9680000000000004</c:v>
                </c:pt>
                <c:pt idx="60">
                  <c:v>1.9670000000000001</c:v>
                </c:pt>
                <c:pt idx="61">
                  <c:v>1.9670000000000001</c:v>
                </c:pt>
              </c:numCache>
            </c:numRef>
          </c:val>
        </c:ser>
        <c:ser>
          <c:idx val="2"/>
          <c:order val="2"/>
          <c:tx>
            <c:strRef>
              <c:f>Sheet4!$AW$1</c:f>
              <c:strCache>
                <c:ptCount val="1"/>
                <c:pt idx="0">
                  <c:v>B48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Sheet4!$AW$2:$AW$63</c:f>
              <c:numCache>
                <c:formatCode>General</c:formatCode>
                <c:ptCount val="62"/>
                <c:pt idx="0">
                  <c:v>2.1669999999999998</c:v>
                </c:pt>
                <c:pt idx="1">
                  <c:v>1.9880000000000004</c:v>
                </c:pt>
                <c:pt idx="2">
                  <c:v>2.0030000000000001</c:v>
                </c:pt>
                <c:pt idx="3">
                  <c:v>2.0070000000000001</c:v>
                </c:pt>
                <c:pt idx="4">
                  <c:v>2.008</c:v>
                </c:pt>
                <c:pt idx="5">
                  <c:v>2.0099999999999998</c:v>
                </c:pt>
                <c:pt idx="6">
                  <c:v>2.0099999999999998</c:v>
                </c:pt>
                <c:pt idx="7">
                  <c:v>2.0099999999999998</c:v>
                </c:pt>
                <c:pt idx="8">
                  <c:v>2.0109999999999997</c:v>
                </c:pt>
                <c:pt idx="9">
                  <c:v>2.0099999999999998</c:v>
                </c:pt>
                <c:pt idx="10">
                  <c:v>2.0099999999999998</c:v>
                </c:pt>
                <c:pt idx="11">
                  <c:v>2.0099999999999998</c:v>
                </c:pt>
                <c:pt idx="12">
                  <c:v>2.0089999999999999</c:v>
                </c:pt>
                <c:pt idx="13">
                  <c:v>2.0089999999999999</c:v>
                </c:pt>
                <c:pt idx="14">
                  <c:v>2.008</c:v>
                </c:pt>
                <c:pt idx="15">
                  <c:v>2.0070000000000001</c:v>
                </c:pt>
                <c:pt idx="16">
                  <c:v>2.0070000000000001</c:v>
                </c:pt>
                <c:pt idx="17">
                  <c:v>2.0059999999999998</c:v>
                </c:pt>
                <c:pt idx="18">
                  <c:v>2.0049999999999999</c:v>
                </c:pt>
                <c:pt idx="19">
                  <c:v>2.0049999999999999</c:v>
                </c:pt>
                <c:pt idx="20">
                  <c:v>2.004</c:v>
                </c:pt>
                <c:pt idx="21">
                  <c:v>2.0030000000000001</c:v>
                </c:pt>
                <c:pt idx="22">
                  <c:v>2.0030000000000001</c:v>
                </c:pt>
                <c:pt idx="23">
                  <c:v>2.0009999999999999</c:v>
                </c:pt>
                <c:pt idx="24">
                  <c:v>2.0009999999999999</c:v>
                </c:pt>
                <c:pt idx="25">
                  <c:v>1.9990000000000001</c:v>
                </c:pt>
                <c:pt idx="26">
                  <c:v>1.9990000000000001</c:v>
                </c:pt>
                <c:pt idx="27">
                  <c:v>1.9980000000000004</c:v>
                </c:pt>
                <c:pt idx="28">
                  <c:v>1.9970000000000001</c:v>
                </c:pt>
                <c:pt idx="29">
                  <c:v>1.9960000000000004</c:v>
                </c:pt>
                <c:pt idx="30">
                  <c:v>1.9950000000000001</c:v>
                </c:pt>
                <c:pt idx="31">
                  <c:v>1.9940000000000004</c:v>
                </c:pt>
                <c:pt idx="32">
                  <c:v>1.9930000000000001</c:v>
                </c:pt>
                <c:pt idx="33">
                  <c:v>1.9920000000000004</c:v>
                </c:pt>
                <c:pt idx="34">
                  <c:v>1.9910000000000001</c:v>
                </c:pt>
                <c:pt idx="35">
                  <c:v>1.9900000000000004</c:v>
                </c:pt>
                <c:pt idx="36">
                  <c:v>1.9890000000000001</c:v>
                </c:pt>
                <c:pt idx="37">
                  <c:v>1.9880000000000004</c:v>
                </c:pt>
                <c:pt idx="38">
                  <c:v>1.9870000000000001</c:v>
                </c:pt>
                <c:pt idx="39">
                  <c:v>1.9860000000000004</c:v>
                </c:pt>
                <c:pt idx="40">
                  <c:v>1.9850000000000001</c:v>
                </c:pt>
                <c:pt idx="41">
                  <c:v>1.9840000000000004</c:v>
                </c:pt>
                <c:pt idx="42">
                  <c:v>1.9840000000000004</c:v>
                </c:pt>
                <c:pt idx="43">
                  <c:v>1.9830000000000001</c:v>
                </c:pt>
                <c:pt idx="44">
                  <c:v>1.9810000000000001</c:v>
                </c:pt>
                <c:pt idx="45">
                  <c:v>1.9800000000000004</c:v>
                </c:pt>
                <c:pt idx="46">
                  <c:v>1.9790000000000001</c:v>
                </c:pt>
                <c:pt idx="47">
                  <c:v>1.9780000000000004</c:v>
                </c:pt>
                <c:pt idx="48">
                  <c:v>1.9770000000000001</c:v>
                </c:pt>
                <c:pt idx="49">
                  <c:v>1.9760000000000004</c:v>
                </c:pt>
                <c:pt idx="50">
                  <c:v>1.9750000000000001</c:v>
                </c:pt>
                <c:pt idx="51">
                  <c:v>1.9740000000000004</c:v>
                </c:pt>
                <c:pt idx="52">
                  <c:v>1.9730000000000001</c:v>
                </c:pt>
                <c:pt idx="53">
                  <c:v>1.9720000000000004</c:v>
                </c:pt>
                <c:pt idx="54">
                  <c:v>1.9710000000000001</c:v>
                </c:pt>
                <c:pt idx="55">
                  <c:v>1.9700000000000004</c:v>
                </c:pt>
                <c:pt idx="56">
                  <c:v>1.9690000000000001</c:v>
                </c:pt>
                <c:pt idx="57">
                  <c:v>1.9680000000000004</c:v>
                </c:pt>
                <c:pt idx="58">
                  <c:v>1.9670000000000001</c:v>
                </c:pt>
                <c:pt idx="59">
                  <c:v>1.9670000000000001</c:v>
                </c:pt>
                <c:pt idx="60">
                  <c:v>1.9650000000000001</c:v>
                </c:pt>
                <c:pt idx="61">
                  <c:v>1.9650000000000001</c:v>
                </c:pt>
              </c:numCache>
            </c:numRef>
          </c:val>
        </c:ser>
        <c:ser>
          <c:idx val="3"/>
          <c:order val="3"/>
          <c:tx>
            <c:strRef>
              <c:f>Sheet4!$AX$1</c:f>
              <c:strCache>
                <c:ptCount val="1"/>
                <c:pt idx="0">
                  <c:v>B49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Sheet4!$AX$2:$AX$63</c:f>
              <c:numCache>
                <c:formatCode>General</c:formatCode>
                <c:ptCount val="62"/>
                <c:pt idx="0">
                  <c:v>2.1549999999999998</c:v>
                </c:pt>
                <c:pt idx="1">
                  <c:v>1.9700000000000004</c:v>
                </c:pt>
                <c:pt idx="2">
                  <c:v>1.9850000000000001</c:v>
                </c:pt>
                <c:pt idx="3">
                  <c:v>1.9890000000000001</c:v>
                </c:pt>
                <c:pt idx="4">
                  <c:v>1.9910000000000001</c:v>
                </c:pt>
                <c:pt idx="5">
                  <c:v>1.9920000000000004</c:v>
                </c:pt>
                <c:pt idx="6">
                  <c:v>1.9920000000000004</c:v>
                </c:pt>
                <c:pt idx="7">
                  <c:v>1.9930000000000001</c:v>
                </c:pt>
                <c:pt idx="8">
                  <c:v>1.9930000000000001</c:v>
                </c:pt>
                <c:pt idx="9">
                  <c:v>1.9920000000000004</c:v>
                </c:pt>
                <c:pt idx="10">
                  <c:v>1.9930000000000001</c:v>
                </c:pt>
                <c:pt idx="11">
                  <c:v>1.9910000000000001</c:v>
                </c:pt>
                <c:pt idx="12">
                  <c:v>1.9920000000000004</c:v>
                </c:pt>
                <c:pt idx="13">
                  <c:v>1.9910000000000001</c:v>
                </c:pt>
                <c:pt idx="14">
                  <c:v>1.9910000000000001</c:v>
                </c:pt>
                <c:pt idx="15">
                  <c:v>1.9900000000000004</c:v>
                </c:pt>
                <c:pt idx="16">
                  <c:v>1.9890000000000001</c:v>
                </c:pt>
                <c:pt idx="17">
                  <c:v>1.9890000000000001</c:v>
                </c:pt>
                <c:pt idx="18">
                  <c:v>1.9880000000000004</c:v>
                </c:pt>
                <c:pt idx="19">
                  <c:v>1.9870000000000001</c:v>
                </c:pt>
                <c:pt idx="20">
                  <c:v>1.9870000000000001</c:v>
                </c:pt>
                <c:pt idx="21">
                  <c:v>1.9850000000000001</c:v>
                </c:pt>
                <c:pt idx="22">
                  <c:v>1.9850000000000001</c:v>
                </c:pt>
                <c:pt idx="23">
                  <c:v>1.9830000000000001</c:v>
                </c:pt>
                <c:pt idx="24">
                  <c:v>1.9830000000000001</c:v>
                </c:pt>
                <c:pt idx="25">
                  <c:v>1.9820000000000004</c:v>
                </c:pt>
                <c:pt idx="26">
                  <c:v>1.9810000000000001</c:v>
                </c:pt>
                <c:pt idx="27">
                  <c:v>1.9800000000000004</c:v>
                </c:pt>
                <c:pt idx="28">
                  <c:v>1.9790000000000001</c:v>
                </c:pt>
                <c:pt idx="29">
                  <c:v>1.9780000000000004</c:v>
                </c:pt>
                <c:pt idx="30">
                  <c:v>1.9770000000000001</c:v>
                </c:pt>
                <c:pt idx="31">
                  <c:v>1.9760000000000004</c:v>
                </c:pt>
                <c:pt idx="32">
                  <c:v>1.9750000000000001</c:v>
                </c:pt>
                <c:pt idx="33">
                  <c:v>1.9740000000000004</c:v>
                </c:pt>
                <c:pt idx="34">
                  <c:v>1.9730000000000001</c:v>
                </c:pt>
                <c:pt idx="35">
                  <c:v>1.9720000000000004</c:v>
                </c:pt>
                <c:pt idx="36">
                  <c:v>1.9710000000000001</c:v>
                </c:pt>
                <c:pt idx="37">
                  <c:v>1.9700000000000004</c:v>
                </c:pt>
                <c:pt idx="38">
                  <c:v>1.9690000000000001</c:v>
                </c:pt>
                <c:pt idx="39">
                  <c:v>1.9680000000000004</c:v>
                </c:pt>
                <c:pt idx="40">
                  <c:v>1.9670000000000001</c:v>
                </c:pt>
                <c:pt idx="41">
                  <c:v>1.9660000000000004</c:v>
                </c:pt>
                <c:pt idx="42">
                  <c:v>1.9640000000000004</c:v>
                </c:pt>
                <c:pt idx="43">
                  <c:v>1.9640000000000004</c:v>
                </c:pt>
                <c:pt idx="44">
                  <c:v>1.9630000000000001</c:v>
                </c:pt>
                <c:pt idx="45">
                  <c:v>1.9610000000000001</c:v>
                </c:pt>
                <c:pt idx="46">
                  <c:v>1.9610000000000001</c:v>
                </c:pt>
                <c:pt idx="47">
                  <c:v>1.9590000000000001</c:v>
                </c:pt>
                <c:pt idx="48">
                  <c:v>1.9570000000000001</c:v>
                </c:pt>
                <c:pt idx="49">
                  <c:v>1.9570000000000001</c:v>
                </c:pt>
                <c:pt idx="50">
                  <c:v>1.9560000000000004</c:v>
                </c:pt>
                <c:pt idx="51">
                  <c:v>1.9560000000000004</c:v>
                </c:pt>
                <c:pt idx="52">
                  <c:v>1.9540000000000004</c:v>
                </c:pt>
                <c:pt idx="53">
                  <c:v>1.9530000000000001</c:v>
                </c:pt>
                <c:pt idx="54">
                  <c:v>1.9520000000000004</c:v>
                </c:pt>
                <c:pt idx="55">
                  <c:v>1.9500000000000004</c:v>
                </c:pt>
                <c:pt idx="56">
                  <c:v>1.9490000000000001</c:v>
                </c:pt>
                <c:pt idx="57">
                  <c:v>1.9480000000000004</c:v>
                </c:pt>
                <c:pt idx="58">
                  <c:v>1.9470000000000001</c:v>
                </c:pt>
                <c:pt idx="59">
                  <c:v>1.9460000000000004</c:v>
                </c:pt>
                <c:pt idx="60">
                  <c:v>1.9450000000000001</c:v>
                </c:pt>
                <c:pt idx="61">
                  <c:v>1.9450000000000001</c:v>
                </c:pt>
              </c:numCache>
            </c:numRef>
          </c:val>
        </c:ser>
        <c:ser>
          <c:idx val="4"/>
          <c:order val="4"/>
          <c:tx>
            <c:strRef>
              <c:f>Sheet4!$AY$1</c:f>
              <c:strCache>
                <c:ptCount val="1"/>
                <c:pt idx="0">
                  <c:v>B50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Sheet4!$AY$2:$AY$63</c:f>
              <c:numCache>
                <c:formatCode>General</c:formatCode>
                <c:ptCount val="62"/>
                <c:pt idx="0">
                  <c:v>2.1629999999999998</c:v>
                </c:pt>
                <c:pt idx="1">
                  <c:v>1.9850000000000001</c:v>
                </c:pt>
                <c:pt idx="2">
                  <c:v>2.0009999999999999</c:v>
                </c:pt>
                <c:pt idx="3">
                  <c:v>2.0049999999999999</c:v>
                </c:pt>
                <c:pt idx="4">
                  <c:v>2.0070000000000001</c:v>
                </c:pt>
                <c:pt idx="5">
                  <c:v>2.008</c:v>
                </c:pt>
                <c:pt idx="6">
                  <c:v>2.008</c:v>
                </c:pt>
                <c:pt idx="7">
                  <c:v>2.0089999999999999</c:v>
                </c:pt>
                <c:pt idx="8">
                  <c:v>2.0089999999999999</c:v>
                </c:pt>
                <c:pt idx="9">
                  <c:v>2.008</c:v>
                </c:pt>
                <c:pt idx="10">
                  <c:v>2.008</c:v>
                </c:pt>
                <c:pt idx="11">
                  <c:v>2.008</c:v>
                </c:pt>
                <c:pt idx="12">
                  <c:v>2.008</c:v>
                </c:pt>
                <c:pt idx="13">
                  <c:v>2.0070000000000001</c:v>
                </c:pt>
                <c:pt idx="14">
                  <c:v>2.0070000000000001</c:v>
                </c:pt>
                <c:pt idx="15">
                  <c:v>2.0070000000000001</c:v>
                </c:pt>
                <c:pt idx="16">
                  <c:v>2.0059999999999998</c:v>
                </c:pt>
                <c:pt idx="17">
                  <c:v>2.0049999999999999</c:v>
                </c:pt>
                <c:pt idx="18">
                  <c:v>2.004</c:v>
                </c:pt>
                <c:pt idx="19">
                  <c:v>2.004</c:v>
                </c:pt>
                <c:pt idx="20">
                  <c:v>2.004</c:v>
                </c:pt>
                <c:pt idx="21">
                  <c:v>2.0030000000000001</c:v>
                </c:pt>
                <c:pt idx="22">
                  <c:v>2.0019999999999998</c:v>
                </c:pt>
                <c:pt idx="23">
                  <c:v>2</c:v>
                </c:pt>
                <c:pt idx="24">
                  <c:v>2</c:v>
                </c:pt>
                <c:pt idx="25">
                  <c:v>1.9990000000000001</c:v>
                </c:pt>
                <c:pt idx="26">
                  <c:v>1.9980000000000004</c:v>
                </c:pt>
                <c:pt idx="27">
                  <c:v>1.9980000000000004</c:v>
                </c:pt>
                <c:pt idx="28">
                  <c:v>1.9970000000000001</c:v>
                </c:pt>
                <c:pt idx="29">
                  <c:v>1.9950000000000001</c:v>
                </c:pt>
                <c:pt idx="30">
                  <c:v>1.9950000000000001</c:v>
                </c:pt>
                <c:pt idx="31">
                  <c:v>1.9940000000000004</c:v>
                </c:pt>
                <c:pt idx="32">
                  <c:v>1.9930000000000001</c:v>
                </c:pt>
                <c:pt idx="33">
                  <c:v>1.9920000000000004</c:v>
                </c:pt>
                <c:pt idx="34">
                  <c:v>1.9910000000000001</c:v>
                </c:pt>
                <c:pt idx="35">
                  <c:v>1.9900000000000004</c:v>
                </c:pt>
                <c:pt idx="36">
                  <c:v>1.9890000000000001</c:v>
                </c:pt>
                <c:pt idx="37">
                  <c:v>1.9880000000000004</c:v>
                </c:pt>
                <c:pt idx="38">
                  <c:v>1.9870000000000001</c:v>
                </c:pt>
                <c:pt idx="39">
                  <c:v>1.9860000000000004</c:v>
                </c:pt>
                <c:pt idx="40">
                  <c:v>1.9850000000000001</c:v>
                </c:pt>
                <c:pt idx="41">
                  <c:v>1.9840000000000004</c:v>
                </c:pt>
                <c:pt idx="42">
                  <c:v>1.9840000000000004</c:v>
                </c:pt>
                <c:pt idx="43">
                  <c:v>1.9820000000000004</c:v>
                </c:pt>
                <c:pt idx="44">
                  <c:v>1.9820000000000004</c:v>
                </c:pt>
                <c:pt idx="45">
                  <c:v>1.9810000000000001</c:v>
                </c:pt>
                <c:pt idx="46">
                  <c:v>1.9800000000000004</c:v>
                </c:pt>
                <c:pt idx="47">
                  <c:v>1.9790000000000001</c:v>
                </c:pt>
                <c:pt idx="48">
                  <c:v>1.9780000000000004</c:v>
                </c:pt>
                <c:pt idx="49">
                  <c:v>1.9770000000000001</c:v>
                </c:pt>
                <c:pt idx="50">
                  <c:v>1.9760000000000004</c:v>
                </c:pt>
                <c:pt idx="51">
                  <c:v>1.9750000000000001</c:v>
                </c:pt>
                <c:pt idx="52">
                  <c:v>1.9740000000000004</c:v>
                </c:pt>
                <c:pt idx="53">
                  <c:v>1.9730000000000001</c:v>
                </c:pt>
                <c:pt idx="54">
                  <c:v>1.9720000000000004</c:v>
                </c:pt>
                <c:pt idx="55">
                  <c:v>1.9700000000000004</c:v>
                </c:pt>
                <c:pt idx="56">
                  <c:v>1.9700000000000004</c:v>
                </c:pt>
                <c:pt idx="57">
                  <c:v>1.9690000000000001</c:v>
                </c:pt>
                <c:pt idx="58">
                  <c:v>1.9680000000000004</c:v>
                </c:pt>
                <c:pt idx="59">
                  <c:v>1.9670000000000001</c:v>
                </c:pt>
                <c:pt idx="60">
                  <c:v>1.9660000000000004</c:v>
                </c:pt>
                <c:pt idx="61">
                  <c:v>1.9650000000000001</c:v>
                </c:pt>
              </c:numCache>
            </c:numRef>
          </c:val>
        </c:ser>
        <c:marker val="1"/>
        <c:axId val="83309696"/>
        <c:axId val="83311232"/>
      </c:lineChart>
      <c:catAx>
        <c:axId val="83309696"/>
        <c:scaling>
          <c:orientation val="minMax"/>
        </c:scaling>
        <c:axPos val="b"/>
        <c:tickLblPos val="nextTo"/>
        <c:crossAx val="83311232"/>
        <c:crosses val="autoZero"/>
        <c:auto val="1"/>
        <c:lblAlgn val="ctr"/>
        <c:lblOffset val="100"/>
      </c:catAx>
      <c:valAx>
        <c:axId val="83311232"/>
        <c:scaling>
          <c:orientation val="minMax"/>
        </c:scaling>
        <c:axPos val="l"/>
        <c:majorGridlines/>
        <c:numFmt formatCode="General" sourceLinked="1"/>
        <c:tickLblPos val="nextTo"/>
        <c:crossAx val="83309696"/>
        <c:crosses val="autoZero"/>
        <c:crossBetween val="midCat"/>
      </c:valAx>
    </c:plotArea>
    <c:legend>
      <c:legendPos val="r"/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tx>
            <c:strRef>
              <c:f>Sheet4!$AZ$1</c:f>
              <c:strCache>
                <c:ptCount val="1"/>
                <c:pt idx="0">
                  <c:v>B51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Sheet4!$AZ$2:$AZ$63</c:f>
              <c:numCache>
                <c:formatCode>General</c:formatCode>
                <c:ptCount val="62"/>
                <c:pt idx="0">
                  <c:v>2.1589999999999998</c:v>
                </c:pt>
                <c:pt idx="1">
                  <c:v>1.9790000000000001</c:v>
                </c:pt>
                <c:pt idx="2">
                  <c:v>1.9940000000000004</c:v>
                </c:pt>
                <c:pt idx="3">
                  <c:v>1.9980000000000004</c:v>
                </c:pt>
                <c:pt idx="4">
                  <c:v>1.9990000000000001</c:v>
                </c:pt>
                <c:pt idx="5">
                  <c:v>2.0019999999999998</c:v>
                </c:pt>
                <c:pt idx="6">
                  <c:v>2.0019999999999998</c:v>
                </c:pt>
                <c:pt idx="7">
                  <c:v>2.0019999999999998</c:v>
                </c:pt>
                <c:pt idx="8">
                  <c:v>2.0019999999999998</c:v>
                </c:pt>
                <c:pt idx="9">
                  <c:v>2.0019999999999998</c:v>
                </c:pt>
                <c:pt idx="10">
                  <c:v>2.0019999999999998</c:v>
                </c:pt>
                <c:pt idx="11">
                  <c:v>2.0019999999999998</c:v>
                </c:pt>
                <c:pt idx="12">
                  <c:v>2.0019999999999998</c:v>
                </c:pt>
                <c:pt idx="13">
                  <c:v>2</c:v>
                </c:pt>
                <c:pt idx="14">
                  <c:v>1.9990000000000001</c:v>
                </c:pt>
                <c:pt idx="15">
                  <c:v>1.9990000000000001</c:v>
                </c:pt>
                <c:pt idx="16">
                  <c:v>1.9980000000000004</c:v>
                </c:pt>
                <c:pt idx="17">
                  <c:v>1.9970000000000001</c:v>
                </c:pt>
                <c:pt idx="18">
                  <c:v>1.9970000000000001</c:v>
                </c:pt>
                <c:pt idx="19">
                  <c:v>1.9960000000000004</c:v>
                </c:pt>
                <c:pt idx="20">
                  <c:v>1.9960000000000004</c:v>
                </c:pt>
                <c:pt idx="21">
                  <c:v>1.9950000000000001</c:v>
                </c:pt>
                <c:pt idx="22">
                  <c:v>1.9940000000000004</c:v>
                </c:pt>
                <c:pt idx="23">
                  <c:v>1.9930000000000001</c:v>
                </c:pt>
                <c:pt idx="24">
                  <c:v>1.9920000000000004</c:v>
                </c:pt>
                <c:pt idx="25">
                  <c:v>1.9910000000000001</c:v>
                </c:pt>
                <c:pt idx="26">
                  <c:v>1.9900000000000004</c:v>
                </c:pt>
                <c:pt idx="27">
                  <c:v>1.9890000000000001</c:v>
                </c:pt>
                <c:pt idx="28">
                  <c:v>1.9880000000000004</c:v>
                </c:pt>
                <c:pt idx="29">
                  <c:v>1.9870000000000001</c:v>
                </c:pt>
                <c:pt idx="30">
                  <c:v>1.9860000000000004</c:v>
                </c:pt>
                <c:pt idx="31">
                  <c:v>1.9860000000000004</c:v>
                </c:pt>
                <c:pt idx="32">
                  <c:v>1.9850000000000001</c:v>
                </c:pt>
                <c:pt idx="33">
                  <c:v>1.9840000000000004</c:v>
                </c:pt>
                <c:pt idx="34">
                  <c:v>1.9820000000000004</c:v>
                </c:pt>
                <c:pt idx="35">
                  <c:v>1.9810000000000001</c:v>
                </c:pt>
                <c:pt idx="36">
                  <c:v>1.9810000000000001</c:v>
                </c:pt>
                <c:pt idx="37">
                  <c:v>1.9790000000000001</c:v>
                </c:pt>
                <c:pt idx="38">
                  <c:v>1.9780000000000004</c:v>
                </c:pt>
                <c:pt idx="39">
                  <c:v>1.9770000000000001</c:v>
                </c:pt>
                <c:pt idx="40">
                  <c:v>1.9760000000000004</c:v>
                </c:pt>
                <c:pt idx="41">
                  <c:v>1.9750000000000001</c:v>
                </c:pt>
                <c:pt idx="42">
                  <c:v>1.9740000000000004</c:v>
                </c:pt>
                <c:pt idx="43">
                  <c:v>1.9720000000000004</c:v>
                </c:pt>
                <c:pt idx="44">
                  <c:v>1.9720000000000004</c:v>
                </c:pt>
                <c:pt idx="45">
                  <c:v>1.9710000000000001</c:v>
                </c:pt>
                <c:pt idx="46">
                  <c:v>1.9700000000000004</c:v>
                </c:pt>
                <c:pt idx="47">
                  <c:v>1.9690000000000001</c:v>
                </c:pt>
                <c:pt idx="48">
                  <c:v>1.9680000000000004</c:v>
                </c:pt>
                <c:pt idx="49">
                  <c:v>1.9660000000000004</c:v>
                </c:pt>
                <c:pt idx="50">
                  <c:v>1.9660000000000004</c:v>
                </c:pt>
                <c:pt idx="51">
                  <c:v>1.9650000000000001</c:v>
                </c:pt>
                <c:pt idx="52">
                  <c:v>1.9630000000000001</c:v>
                </c:pt>
                <c:pt idx="53">
                  <c:v>1.9620000000000004</c:v>
                </c:pt>
                <c:pt idx="54">
                  <c:v>1.9600000000000004</c:v>
                </c:pt>
                <c:pt idx="55">
                  <c:v>1.9600000000000004</c:v>
                </c:pt>
                <c:pt idx="56">
                  <c:v>1.9590000000000001</c:v>
                </c:pt>
                <c:pt idx="57">
                  <c:v>1.9570000000000001</c:v>
                </c:pt>
                <c:pt idx="58">
                  <c:v>1.9570000000000001</c:v>
                </c:pt>
                <c:pt idx="59">
                  <c:v>1.9540000000000004</c:v>
                </c:pt>
                <c:pt idx="60">
                  <c:v>1.9560000000000004</c:v>
                </c:pt>
                <c:pt idx="61">
                  <c:v>1.9560000000000004</c:v>
                </c:pt>
              </c:numCache>
            </c:numRef>
          </c:val>
        </c:ser>
        <c:ser>
          <c:idx val="1"/>
          <c:order val="1"/>
          <c:tx>
            <c:strRef>
              <c:f>Sheet4!$BA$1</c:f>
              <c:strCache>
                <c:ptCount val="1"/>
                <c:pt idx="0">
                  <c:v>B52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Sheet4!$BA$2:$BA$63</c:f>
              <c:numCache>
                <c:formatCode>General</c:formatCode>
                <c:ptCount val="62"/>
                <c:pt idx="0">
                  <c:v>2.1579999999999999</c:v>
                </c:pt>
                <c:pt idx="1">
                  <c:v>1.9810000000000001</c:v>
                </c:pt>
                <c:pt idx="2">
                  <c:v>1.9950000000000001</c:v>
                </c:pt>
                <c:pt idx="3">
                  <c:v>2</c:v>
                </c:pt>
                <c:pt idx="4">
                  <c:v>2.0009999999999999</c:v>
                </c:pt>
                <c:pt idx="5">
                  <c:v>2.0019999999999998</c:v>
                </c:pt>
                <c:pt idx="6">
                  <c:v>2.0030000000000001</c:v>
                </c:pt>
                <c:pt idx="7">
                  <c:v>2.0030000000000001</c:v>
                </c:pt>
                <c:pt idx="8">
                  <c:v>2.0030000000000001</c:v>
                </c:pt>
                <c:pt idx="9">
                  <c:v>2.0030000000000001</c:v>
                </c:pt>
                <c:pt idx="10">
                  <c:v>2.0030000000000001</c:v>
                </c:pt>
                <c:pt idx="11">
                  <c:v>2.0030000000000001</c:v>
                </c:pt>
                <c:pt idx="12">
                  <c:v>2.0019999999999998</c:v>
                </c:pt>
                <c:pt idx="13">
                  <c:v>2.0009999999999999</c:v>
                </c:pt>
                <c:pt idx="14">
                  <c:v>2.0009999999999999</c:v>
                </c:pt>
                <c:pt idx="15">
                  <c:v>2</c:v>
                </c:pt>
                <c:pt idx="16">
                  <c:v>2</c:v>
                </c:pt>
                <c:pt idx="17">
                  <c:v>1.9980000000000004</c:v>
                </c:pt>
                <c:pt idx="18">
                  <c:v>1.9980000000000004</c:v>
                </c:pt>
                <c:pt idx="19">
                  <c:v>1.9970000000000001</c:v>
                </c:pt>
                <c:pt idx="20">
                  <c:v>1.9970000000000001</c:v>
                </c:pt>
                <c:pt idx="21">
                  <c:v>1.9960000000000004</c:v>
                </c:pt>
                <c:pt idx="22">
                  <c:v>1.9950000000000001</c:v>
                </c:pt>
                <c:pt idx="23">
                  <c:v>1.9940000000000004</c:v>
                </c:pt>
                <c:pt idx="24">
                  <c:v>1.9930000000000001</c:v>
                </c:pt>
                <c:pt idx="25">
                  <c:v>1.9920000000000004</c:v>
                </c:pt>
                <c:pt idx="26">
                  <c:v>1.9910000000000001</c:v>
                </c:pt>
                <c:pt idx="27">
                  <c:v>1.9900000000000004</c:v>
                </c:pt>
                <c:pt idx="28">
                  <c:v>1.9890000000000001</c:v>
                </c:pt>
                <c:pt idx="29">
                  <c:v>1.9880000000000004</c:v>
                </c:pt>
                <c:pt idx="30">
                  <c:v>1.9870000000000001</c:v>
                </c:pt>
                <c:pt idx="31">
                  <c:v>1.9860000000000004</c:v>
                </c:pt>
                <c:pt idx="32">
                  <c:v>1.9850000000000001</c:v>
                </c:pt>
                <c:pt idx="33">
                  <c:v>1.9840000000000004</c:v>
                </c:pt>
                <c:pt idx="34">
                  <c:v>1.9820000000000004</c:v>
                </c:pt>
                <c:pt idx="35">
                  <c:v>1.9820000000000004</c:v>
                </c:pt>
                <c:pt idx="36">
                  <c:v>1.9810000000000001</c:v>
                </c:pt>
                <c:pt idx="37">
                  <c:v>1.9800000000000004</c:v>
                </c:pt>
                <c:pt idx="38">
                  <c:v>1.9790000000000001</c:v>
                </c:pt>
                <c:pt idx="39">
                  <c:v>1.9780000000000004</c:v>
                </c:pt>
                <c:pt idx="40">
                  <c:v>1.9770000000000001</c:v>
                </c:pt>
                <c:pt idx="41">
                  <c:v>1.9760000000000004</c:v>
                </c:pt>
                <c:pt idx="42">
                  <c:v>1.9750000000000001</c:v>
                </c:pt>
                <c:pt idx="43">
                  <c:v>1.9740000000000004</c:v>
                </c:pt>
                <c:pt idx="44">
                  <c:v>1.9730000000000001</c:v>
                </c:pt>
                <c:pt idx="45">
                  <c:v>1.9720000000000004</c:v>
                </c:pt>
                <c:pt idx="46">
                  <c:v>1.9710000000000001</c:v>
                </c:pt>
                <c:pt idx="47">
                  <c:v>1.9700000000000004</c:v>
                </c:pt>
                <c:pt idx="48">
                  <c:v>1.9690000000000001</c:v>
                </c:pt>
                <c:pt idx="49">
                  <c:v>1.9680000000000004</c:v>
                </c:pt>
                <c:pt idx="50">
                  <c:v>1.9670000000000001</c:v>
                </c:pt>
                <c:pt idx="51">
                  <c:v>1.9650000000000001</c:v>
                </c:pt>
                <c:pt idx="52">
                  <c:v>1.9650000000000001</c:v>
                </c:pt>
                <c:pt idx="53">
                  <c:v>1.9630000000000001</c:v>
                </c:pt>
                <c:pt idx="54">
                  <c:v>1.9620000000000004</c:v>
                </c:pt>
                <c:pt idx="55">
                  <c:v>1.9620000000000004</c:v>
                </c:pt>
                <c:pt idx="56">
                  <c:v>1.9600000000000004</c:v>
                </c:pt>
                <c:pt idx="57">
                  <c:v>1.9590000000000001</c:v>
                </c:pt>
                <c:pt idx="58">
                  <c:v>1.9590000000000001</c:v>
                </c:pt>
                <c:pt idx="59">
                  <c:v>1.9570000000000001</c:v>
                </c:pt>
                <c:pt idx="60">
                  <c:v>1.9560000000000004</c:v>
                </c:pt>
                <c:pt idx="61">
                  <c:v>1.9550000000000001</c:v>
                </c:pt>
              </c:numCache>
            </c:numRef>
          </c:val>
        </c:ser>
        <c:ser>
          <c:idx val="2"/>
          <c:order val="2"/>
          <c:tx>
            <c:strRef>
              <c:f>Sheet4!$BB$1</c:f>
              <c:strCache>
                <c:ptCount val="1"/>
                <c:pt idx="0">
                  <c:v>B53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Sheet4!$BB$2:$BB$63</c:f>
              <c:numCache>
                <c:formatCode>General</c:formatCode>
                <c:ptCount val="62"/>
                <c:pt idx="0">
                  <c:v>2.1519999999999997</c:v>
                </c:pt>
                <c:pt idx="1">
                  <c:v>1.9680000000000004</c:v>
                </c:pt>
                <c:pt idx="2">
                  <c:v>1.9840000000000004</c:v>
                </c:pt>
                <c:pt idx="3">
                  <c:v>1.9880000000000004</c:v>
                </c:pt>
                <c:pt idx="4">
                  <c:v>1.9910000000000001</c:v>
                </c:pt>
                <c:pt idx="5">
                  <c:v>1.9910000000000001</c:v>
                </c:pt>
                <c:pt idx="6">
                  <c:v>1.9920000000000004</c:v>
                </c:pt>
                <c:pt idx="7">
                  <c:v>1.9920000000000004</c:v>
                </c:pt>
                <c:pt idx="8">
                  <c:v>1.9920000000000004</c:v>
                </c:pt>
                <c:pt idx="9">
                  <c:v>1.9920000000000004</c:v>
                </c:pt>
                <c:pt idx="10">
                  <c:v>1.9920000000000004</c:v>
                </c:pt>
                <c:pt idx="11">
                  <c:v>1.9910000000000001</c:v>
                </c:pt>
                <c:pt idx="12">
                  <c:v>1.9920000000000004</c:v>
                </c:pt>
                <c:pt idx="13">
                  <c:v>1.9910000000000001</c:v>
                </c:pt>
                <c:pt idx="14">
                  <c:v>1.9900000000000004</c:v>
                </c:pt>
                <c:pt idx="15">
                  <c:v>1.9900000000000004</c:v>
                </c:pt>
                <c:pt idx="16">
                  <c:v>1.9900000000000004</c:v>
                </c:pt>
                <c:pt idx="17">
                  <c:v>1.9880000000000004</c:v>
                </c:pt>
                <c:pt idx="18">
                  <c:v>1.9890000000000001</c:v>
                </c:pt>
                <c:pt idx="19">
                  <c:v>1.9870000000000001</c:v>
                </c:pt>
                <c:pt idx="20">
                  <c:v>1.9870000000000001</c:v>
                </c:pt>
                <c:pt idx="21">
                  <c:v>1.9860000000000004</c:v>
                </c:pt>
                <c:pt idx="22">
                  <c:v>1.9850000000000001</c:v>
                </c:pt>
                <c:pt idx="23">
                  <c:v>1.9840000000000004</c:v>
                </c:pt>
                <c:pt idx="24">
                  <c:v>1.9830000000000001</c:v>
                </c:pt>
                <c:pt idx="25">
                  <c:v>1.9830000000000001</c:v>
                </c:pt>
                <c:pt idx="26">
                  <c:v>1.9810000000000001</c:v>
                </c:pt>
                <c:pt idx="27">
                  <c:v>1.9810000000000001</c:v>
                </c:pt>
                <c:pt idx="28">
                  <c:v>1.9800000000000004</c:v>
                </c:pt>
                <c:pt idx="29">
                  <c:v>1.9790000000000001</c:v>
                </c:pt>
                <c:pt idx="30">
                  <c:v>1.9780000000000004</c:v>
                </c:pt>
                <c:pt idx="31">
                  <c:v>1.9770000000000001</c:v>
                </c:pt>
                <c:pt idx="32">
                  <c:v>1.9760000000000004</c:v>
                </c:pt>
                <c:pt idx="33">
                  <c:v>1.9750000000000001</c:v>
                </c:pt>
                <c:pt idx="34">
                  <c:v>1.9740000000000004</c:v>
                </c:pt>
                <c:pt idx="35">
                  <c:v>1.9730000000000001</c:v>
                </c:pt>
                <c:pt idx="36">
                  <c:v>1.9720000000000004</c:v>
                </c:pt>
                <c:pt idx="37">
                  <c:v>1.9710000000000001</c:v>
                </c:pt>
                <c:pt idx="38">
                  <c:v>1.9710000000000001</c:v>
                </c:pt>
                <c:pt idx="39">
                  <c:v>1.9690000000000001</c:v>
                </c:pt>
                <c:pt idx="40">
                  <c:v>1.9680000000000004</c:v>
                </c:pt>
                <c:pt idx="41">
                  <c:v>1.9680000000000004</c:v>
                </c:pt>
                <c:pt idx="42">
                  <c:v>1.9670000000000001</c:v>
                </c:pt>
                <c:pt idx="43">
                  <c:v>1.9650000000000001</c:v>
                </c:pt>
                <c:pt idx="44">
                  <c:v>1.9640000000000004</c:v>
                </c:pt>
                <c:pt idx="45">
                  <c:v>1.9640000000000004</c:v>
                </c:pt>
                <c:pt idx="46">
                  <c:v>1.9620000000000004</c:v>
                </c:pt>
                <c:pt idx="47">
                  <c:v>1.9610000000000001</c:v>
                </c:pt>
                <c:pt idx="48">
                  <c:v>1.9600000000000004</c:v>
                </c:pt>
                <c:pt idx="49">
                  <c:v>1.9590000000000001</c:v>
                </c:pt>
                <c:pt idx="50">
                  <c:v>1.9580000000000004</c:v>
                </c:pt>
                <c:pt idx="51">
                  <c:v>1.9570000000000001</c:v>
                </c:pt>
                <c:pt idx="52">
                  <c:v>1.9560000000000004</c:v>
                </c:pt>
                <c:pt idx="53">
                  <c:v>1.9550000000000001</c:v>
                </c:pt>
                <c:pt idx="54">
                  <c:v>1.9540000000000004</c:v>
                </c:pt>
                <c:pt idx="55">
                  <c:v>1.9530000000000001</c:v>
                </c:pt>
                <c:pt idx="56">
                  <c:v>1.9520000000000004</c:v>
                </c:pt>
                <c:pt idx="57">
                  <c:v>1.9510000000000001</c:v>
                </c:pt>
                <c:pt idx="58">
                  <c:v>1.9490000000000001</c:v>
                </c:pt>
                <c:pt idx="59">
                  <c:v>1.9480000000000004</c:v>
                </c:pt>
                <c:pt idx="60">
                  <c:v>1.9470000000000001</c:v>
                </c:pt>
                <c:pt idx="61">
                  <c:v>1.9470000000000001</c:v>
                </c:pt>
              </c:numCache>
            </c:numRef>
          </c:val>
        </c:ser>
        <c:ser>
          <c:idx val="3"/>
          <c:order val="3"/>
          <c:tx>
            <c:strRef>
              <c:f>Sheet4!$BC$1</c:f>
              <c:strCache>
                <c:ptCount val="1"/>
                <c:pt idx="0">
                  <c:v>B54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Sheet4!$BC$2:$BC$63</c:f>
              <c:numCache>
                <c:formatCode>General</c:formatCode>
                <c:ptCount val="62"/>
                <c:pt idx="0">
                  <c:v>2.169</c:v>
                </c:pt>
                <c:pt idx="1">
                  <c:v>1.9970000000000001</c:v>
                </c:pt>
                <c:pt idx="2">
                  <c:v>2.0119999999999991</c:v>
                </c:pt>
                <c:pt idx="3">
                  <c:v>2.016999999999999</c:v>
                </c:pt>
                <c:pt idx="4">
                  <c:v>2.0179999999999998</c:v>
                </c:pt>
                <c:pt idx="5">
                  <c:v>2.0189999999999997</c:v>
                </c:pt>
                <c:pt idx="6">
                  <c:v>2.0189999999999997</c:v>
                </c:pt>
                <c:pt idx="7">
                  <c:v>2.0209999999999999</c:v>
                </c:pt>
                <c:pt idx="8">
                  <c:v>2.02</c:v>
                </c:pt>
                <c:pt idx="9">
                  <c:v>2.02</c:v>
                </c:pt>
                <c:pt idx="10">
                  <c:v>2.0189999999999997</c:v>
                </c:pt>
                <c:pt idx="11">
                  <c:v>2.0189999999999997</c:v>
                </c:pt>
                <c:pt idx="12">
                  <c:v>2.0189999999999997</c:v>
                </c:pt>
                <c:pt idx="13">
                  <c:v>2.0189999999999997</c:v>
                </c:pt>
                <c:pt idx="14">
                  <c:v>2.0189999999999997</c:v>
                </c:pt>
                <c:pt idx="15">
                  <c:v>2.0179999999999998</c:v>
                </c:pt>
                <c:pt idx="16">
                  <c:v>2.016999999999999</c:v>
                </c:pt>
                <c:pt idx="17">
                  <c:v>2.0159999999999991</c:v>
                </c:pt>
                <c:pt idx="18">
                  <c:v>2.0159999999999991</c:v>
                </c:pt>
                <c:pt idx="19">
                  <c:v>2.0149999999999997</c:v>
                </c:pt>
                <c:pt idx="20">
                  <c:v>2.0139999999999998</c:v>
                </c:pt>
                <c:pt idx="21">
                  <c:v>2.012999999999999</c:v>
                </c:pt>
                <c:pt idx="22">
                  <c:v>2.012999999999999</c:v>
                </c:pt>
                <c:pt idx="23">
                  <c:v>2.0119999999999991</c:v>
                </c:pt>
                <c:pt idx="24">
                  <c:v>2.0119999999999991</c:v>
                </c:pt>
                <c:pt idx="25">
                  <c:v>2.0109999999999997</c:v>
                </c:pt>
                <c:pt idx="26">
                  <c:v>2.0099999999999998</c:v>
                </c:pt>
                <c:pt idx="27">
                  <c:v>2.0089999999999999</c:v>
                </c:pt>
                <c:pt idx="28">
                  <c:v>2.0070000000000001</c:v>
                </c:pt>
                <c:pt idx="29">
                  <c:v>2.0070000000000001</c:v>
                </c:pt>
                <c:pt idx="30">
                  <c:v>2.0049999999999999</c:v>
                </c:pt>
                <c:pt idx="31">
                  <c:v>2.0049999999999999</c:v>
                </c:pt>
                <c:pt idx="32">
                  <c:v>2.004</c:v>
                </c:pt>
                <c:pt idx="33">
                  <c:v>2.0030000000000001</c:v>
                </c:pt>
                <c:pt idx="34">
                  <c:v>2.0019999999999998</c:v>
                </c:pt>
                <c:pt idx="35">
                  <c:v>2.0009999999999999</c:v>
                </c:pt>
                <c:pt idx="36">
                  <c:v>2.0009999999999999</c:v>
                </c:pt>
                <c:pt idx="37">
                  <c:v>1.9990000000000001</c:v>
                </c:pt>
                <c:pt idx="38">
                  <c:v>1.9980000000000004</c:v>
                </c:pt>
                <c:pt idx="39">
                  <c:v>1.9970000000000001</c:v>
                </c:pt>
                <c:pt idx="40">
                  <c:v>1.9960000000000004</c:v>
                </c:pt>
                <c:pt idx="41">
                  <c:v>1.9950000000000001</c:v>
                </c:pt>
                <c:pt idx="42">
                  <c:v>1.9940000000000004</c:v>
                </c:pt>
                <c:pt idx="43">
                  <c:v>1.9930000000000001</c:v>
                </c:pt>
                <c:pt idx="44">
                  <c:v>1.9930000000000001</c:v>
                </c:pt>
                <c:pt idx="45">
                  <c:v>1.9910000000000001</c:v>
                </c:pt>
                <c:pt idx="46">
                  <c:v>1.9900000000000004</c:v>
                </c:pt>
                <c:pt idx="47">
                  <c:v>1.9900000000000004</c:v>
                </c:pt>
                <c:pt idx="48">
                  <c:v>1.9880000000000004</c:v>
                </c:pt>
                <c:pt idx="49">
                  <c:v>1.9870000000000001</c:v>
                </c:pt>
                <c:pt idx="50">
                  <c:v>1.9850000000000001</c:v>
                </c:pt>
                <c:pt idx="51">
                  <c:v>1.9850000000000001</c:v>
                </c:pt>
                <c:pt idx="52">
                  <c:v>1.9850000000000001</c:v>
                </c:pt>
                <c:pt idx="53">
                  <c:v>1.9830000000000001</c:v>
                </c:pt>
                <c:pt idx="54">
                  <c:v>1.9820000000000004</c:v>
                </c:pt>
                <c:pt idx="55">
                  <c:v>1.9810000000000001</c:v>
                </c:pt>
                <c:pt idx="56">
                  <c:v>1.9800000000000004</c:v>
                </c:pt>
                <c:pt idx="57">
                  <c:v>1.9800000000000004</c:v>
                </c:pt>
                <c:pt idx="58">
                  <c:v>1.9780000000000004</c:v>
                </c:pt>
                <c:pt idx="59">
                  <c:v>1.9770000000000001</c:v>
                </c:pt>
                <c:pt idx="60">
                  <c:v>1.9760000000000004</c:v>
                </c:pt>
                <c:pt idx="61">
                  <c:v>1.9760000000000004</c:v>
                </c:pt>
              </c:numCache>
            </c:numRef>
          </c:val>
        </c:ser>
        <c:ser>
          <c:idx val="4"/>
          <c:order val="4"/>
          <c:tx>
            <c:strRef>
              <c:f>Sheet4!$BD$1</c:f>
              <c:strCache>
                <c:ptCount val="1"/>
                <c:pt idx="0">
                  <c:v>B55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1:00:06</c:v>
                </c:pt>
              </c:strCache>
            </c:strRef>
          </c:cat>
          <c:val>
            <c:numRef>
              <c:f>Sheet4!$BD$2:$BD$63</c:f>
              <c:numCache>
                <c:formatCode>General</c:formatCode>
                <c:ptCount val="62"/>
                <c:pt idx="0">
                  <c:v>2.15</c:v>
                </c:pt>
                <c:pt idx="1">
                  <c:v>1.9680000000000004</c:v>
                </c:pt>
                <c:pt idx="2">
                  <c:v>1.9850000000000001</c:v>
                </c:pt>
                <c:pt idx="3">
                  <c:v>1.9890000000000001</c:v>
                </c:pt>
                <c:pt idx="4">
                  <c:v>1.9910000000000001</c:v>
                </c:pt>
                <c:pt idx="5">
                  <c:v>1.9920000000000004</c:v>
                </c:pt>
                <c:pt idx="6">
                  <c:v>1.9920000000000004</c:v>
                </c:pt>
                <c:pt idx="7">
                  <c:v>1.9930000000000001</c:v>
                </c:pt>
                <c:pt idx="8">
                  <c:v>1.9930000000000001</c:v>
                </c:pt>
                <c:pt idx="9">
                  <c:v>1.9930000000000001</c:v>
                </c:pt>
                <c:pt idx="10">
                  <c:v>1.9930000000000001</c:v>
                </c:pt>
                <c:pt idx="11">
                  <c:v>1.9930000000000001</c:v>
                </c:pt>
                <c:pt idx="12">
                  <c:v>1.9920000000000004</c:v>
                </c:pt>
                <c:pt idx="13">
                  <c:v>1.9930000000000001</c:v>
                </c:pt>
                <c:pt idx="14">
                  <c:v>1.9920000000000004</c:v>
                </c:pt>
                <c:pt idx="15">
                  <c:v>1.9910000000000001</c:v>
                </c:pt>
                <c:pt idx="16">
                  <c:v>1.9900000000000004</c:v>
                </c:pt>
                <c:pt idx="17">
                  <c:v>1.9900000000000004</c:v>
                </c:pt>
                <c:pt idx="18">
                  <c:v>1.9890000000000001</c:v>
                </c:pt>
                <c:pt idx="19">
                  <c:v>1.9880000000000004</c:v>
                </c:pt>
                <c:pt idx="20">
                  <c:v>1.9880000000000004</c:v>
                </c:pt>
                <c:pt idx="21">
                  <c:v>1.9870000000000001</c:v>
                </c:pt>
                <c:pt idx="22">
                  <c:v>1.9860000000000004</c:v>
                </c:pt>
                <c:pt idx="23">
                  <c:v>1.9850000000000001</c:v>
                </c:pt>
                <c:pt idx="24">
                  <c:v>1.9840000000000004</c:v>
                </c:pt>
                <c:pt idx="25">
                  <c:v>1.9840000000000004</c:v>
                </c:pt>
                <c:pt idx="26">
                  <c:v>1.9830000000000001</c:v>
                </c:pt>
                <c:pt idx="27">
                  <c:v>1.9820000000000004</c:v>
                </c:pt>
                <c:pt idx="28">
                  <c:v>1.9810000000000001</c:v>
                </c:pt>
                <c:pt idx="29">
                  <c:v>1.9810000000000001</c:v>
                </c:pt>
                <c:pt idx="30">
                  <c:v>1.9790000000000001</c:v>
                </c:pt>
                <c:pt idx="31">
                  <c:v>1.9780000000000004</c:v>
                </c:pt>
                <c:pt idx="32">
                  <c:v>1.9770000000000001</c:v>
                </c:pt>
                <c:pt idx="33">
                  <c:v>1.9760000000000004</c:v>
                </c:pt>
                <c:pt idx="34">
                  <c:v>1.9750000000000001</c:v>
                </c:pt>
                <c:pt idx="35">
                  <c:v>1.9740000000000004</c:v>
                </c:pt>
                <c:pt idx="36">
                  <c:v>1.9740000000000004</c:v>
                </c:pt>
                <c:pt idx="37">
                  <c:v>1.9730000000000001</c:v>
                </c:pt>
                <c:pt idx="38">
                  <c:v>1.9720000000000004</c:v>
                </c:pt>
                <c:pt idx="39">
                  <c:v>1.9710000000000001</c:v>
                </c:pt>
                <c:pt idx="40">
                  <c:v>1.9690000000000001</c:v>
                </c:pt>
                <c:pt idx="41">
                  <c:v>1.9690000000000001</c:v>
                </c:pt>
                <c:pt idx="42">
                  <c:v>1.9680000000000004</c:v>
                </c:pt>
                <c:pt idx="43">
                  <c:v>1.9670000000000001</c:v>
                </c:pt>
                <c:pt idx="44">
                  <c:v>1.9660000000000004</c:v>
                </c:pt>
                <c:pt idx="45">
                  <c:v>1.9660000000000004</c:v>
                </c:pt>
                <c:pt idx="46">
                  <c:v>1.9640000000000004</c:v>
                </c:pt>
                <c:pt idx="47">
                  <c:v>1.9630000000000001</c:v>
                </c:pt>
                <c:pt idx="48">
                  <c:v>1.9620000000000004</c:v>
                </c:pt>
                <c:pt idx="49">
                  <c:v>1.9600000000000004</c:v>
                </c:pt>
                <c:pt idx="50">
                  <c:v>1.9600000000000004</c:v>
                </c:pt>
                <c:pt idx="51">
                  <c:v>1.9590000000000001</c:v>
                </c:pt>
                <c:pt idx="52">
                  <c:v>1.9570000000000001</c:v>
                </c:pt>
                <c:pt idx="53">
                  <c:v>1.9570000000000001</c:v>
                </c:pt>
                <c:pt idx="54">
                  <c:v>1.9550000000000001</c:v>
                </c:pt>
                <c:pt idx="55">
                  <c:v>1.9540000000000004</c:v>
                </c:pt>
                <c:pt idx="56">
                  <c:v>1.9530000000000001</c:v>
                </c:pt>
                <c:pt idx="57">
                  <c:v>1.9520000000000004</c:v>
                </c:pt>
                <c:pt idx="58">
                  <c:v>1.9510000000000001</c:v>
                </c:pt>
                <c:pt idx="59">
                  <c:v>1.9500000000000004</c:v>
                </c:pt>
                <c:pt idx="60">
                  <c:v>1.9490000000000001</c:v>
                </c:pt>
                <c:pt idx="61">
                  <c:v>1.9490000000000001</c:v>
                </c:pt>
              </c:numCache>
            </c:numRef>
          </c:val>
        </c:ser>
        <c:marker val="1"/>
        <c:axId val="83359232"/>
        <c:axId val="83360768"/>
      </c:lineChart>
      <c:catAx>
        <c:axId val="83359232"/>
        <c:scaling>
          <c:orientation val="minMax"/>
        </c:scaling>
        <c:axPos val="b"/>
        <c:tickLblPos val="nextTo"/>
        <c:crossAx val="83360768"/>
        <c:crosses val="autoZero"/>
        <c:auto val="1"/>
        <c:lblAlgn val="ctr"/>
        <c:lblOffset val="100"/>
      </c:catAx>
      <c:valAx>
        <c:axId val="83360768"/>
        <c:scaling>
          <c:orientation val="minMax"/>
        </c:scaling>
        <c:axPos val="l"/>
        <c:majorGridlines/>
        <c:numFmt formatCode="General" sourceLinked="1"/>
        <c:tickLblPos val="nextTo"/>
        <c:crossAx val="83359232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Sheet6!$D$1</c:f>
              <c:strCache>
                <c:ptCount val="1"/>
                <c:pt idx="0">
                  <c:v>셀별용량(%)</c:v>
                </c:pt>
              </c:strCache>
            </c:strRef>
          </c:tx>
          <c:val>
            <c:numRef>
              <c:f>Sheet6!$D$2:$D$31</c:f>
              <c:numCache>
                <c:formatCode>General</c:formatCode>
                <c:ptCount val="30"/>
                <c:pt idx="0">
                  <c:v>87.5</c:v>
                </c:pt>
                <c:pt idx="1">
                  <c:v>91.5</c:v>
                </c:pt>
                <c:pt idx="2">
                  <c:v>88.7</c:v>
                </c:pt>
                <c:pt idx="3">
                  <c:v>90.6</c:v>
                </c:pt>
                <c:pt idx="4">
                  <c:v>91.1</c:v>
                </c:pt>
                <c:pt idx="5">
                  <c:v>95.6</c:v>
                </c:pt>
                <c:pt idx="6">
                  <c:v>93</c:v>
                </c:pt>
                <c:pt idx="7">
                  <c:v>93.9</c:v>
                </c:pt>
                <c:pt idx="8">
                  <c:v>89.4</c:v>
                </c:pt>
                <c:pt idx="9">
                  <c:v>80.8</c:v>
                </c:pt>
                <c:pt idx="10">
                  <c:v>91.1</c:v>
                </c:pt>
                <c:pt idx="11">
                  <c:v>88.5</c:v>
                </c:pt>
                <c:pt idx="12">
                  <c:v>94.4</c:v>
                </c:pt>
                <c:pt idx="13">
                  <c:v>92.5</c:v>
                </c:pt>
                <c:pt idx="14">
                  <c:v>88</c:v>
                </c:pt>
                <c:pt idx="15">
                  <c:v>92.5</c:v>
                </c:pt>
                <c:pt idx="16">
                  <c:v>88.5</c:v>
                </c:pt>
                <c:pt idx="17">
                  <c:v>97.5</c:v>
                </c:pt>
                <c:pt idx="18">
                  <c:v>89.2</c:v>
                </c:pt>
                <c:pt idx="19">
                  <c:v>93</c:v>
                </c:pt>
                <c:pt idx="20">
                  <c:v>89.9</c:v>
                </c:pt>
                <c:pt idx="21">
                  <c:v>89.9</c:v>
                </c:pt>
                <c:pt idx="22">
                  <c:v>86.3</c:v>
                </c:pt>
                <c:pt idx="23">
                  <c:v>95.4</c:v>
                </c:pt>
                <c:pt idx="24">
                  <c:v>89.4</c:v>
                </c:pt>
                <c:pt idx="25">
                  <c:v>92</c:v>
                </c:pt>
                <c:pt idx="26">
                  <c:v>95.6</c:v>
                </c:pt>
                <c:pt idx="27">
                  <c:v>97</c:v>
                </c:pt>
                <c:pt idx="28">
                  <c:v>92.7</c:v>
                </c:pt>
                <c:pt idx="29">
                  <c:v>87.7</c:v>
                </c:pt>
              </c:numCache>
            </c:numRef>
          </c:val>
        </c:ser>
        <c:axId val="83476480"/>
        <c:axId val="83478016"/>
      </c:barChart>
      <c:catAx>
        <c:axId val="83476480"/>
        <c:scaling>
          <c:orientation val="minMax"/>
        </c:scaling>
        <c:axPos val="b"/>
        <c:majorTickMark val="none"/>
        <c:tickLblPos val="nextTo"/>
        <c:crossAx val="83478016"/>
        <c:crosses val="autoZero"/>
        <c:auto val="1"/>
        <c:lblAlgn val="ctr"/>
        <c:lblOffset val="100"/>
      </c:catAx>
      <c:valAx>
        <c:axId val="834780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34764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600"/>
      </a:pPr>
      <a:endParaRPr lang="ko-KR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Sheet6!$E$1</c:f>
              <c:strCache>
                <c:ptCount val="1"/>
                <c:pt idx="0">
                  <c:v>용량(Ah)</c:v>
                </c:pt>
              </c:strCache>
            </c:strRef>
          </c:tx>
          <c:val>
            <c:numRef>
              <c:f>Sheet6!$E$2:$E$31</c:f>
              <c:numCache>
                <c:formatCode>General</c:formatCode>
                <c:ptCount val="30"/>
                <c:pt idx="0">
                  <c:v>87.5</c:v>
                </c:pt>
                <c:pt idx="1">
                  <c:v>91.5</c:v>
                </c:pt>
                <c:pt idx="2">
                  <c:v>88.7</c:v>
                </c:pt>
                <c:pt idx="3">
                  <c:v>90.6</c:v>
                </c:pt>
                <c:pt idx="4">
                  <c:v>91.1</c:v>
                </c:pt>
                <c:pt idx="5">
                  <c:v>95.6</c:v>
                </c:pt>
                <c:pt idx="6">
                  <c:v>93</c:v>
                </c:pt>
                <c:pt idx="7">
                  <c:v>93.9</c:v>
                </c:pt>
                <c:pt idx="8">
                  <c:v>89.4</c:v>
                </c:pt>
                <c:pt idx="9">
                  <c:v>80.8</c:v>
                </c:pt>
                <c:pt idx="10">
                  <c:v>91.1</c:v>
                </c:pt>
                <c:pt idx="11">
                  <c:v>88.5</c:v>
                </c:pt>
                <c:pt idx="12">
                  <c:v>94.4</c:v>
                </c:pt>
                <c:pt idx="13">
                  <c:v>92.5</c:v>
                </c:pt>
                <c:pt idx="14">
                  <c:v>88</c:v>
                </c:pt>
                <c:pt idx="15">
                  <c:v>92.5</c:v>
                </c:pt>
                <c:pt idx="16">
                  <c:v>88.5</c:v>
                </c:pt>
                <c:pt idx="17">
                  <c:v>97.5</c:v>
                </c:pt>
                <c:pt idx="18">
                  <c:v>89.2</c:v>
                </c:pt>
                <c:pt idx="19">
                  <c:v>93</c:v>
                </c:pt>
                <c:pt idx="20">
                  <c:v>89.9</c:v>
                </c:pt>
                <c:pt idx="21">
                  <c:v>89.9</c:v>
                </c:pt>
                <c:pt idx="22">
                  <c:v>86.3</c:v>
                </c:pt>
                <c:pt idx="23">
                  <c:v>95.4</c:v>
                </c:pt>
                <c:pt idx="24">
                  <c:v>89.4</c:v>
                </c:pt>
                <c:pt idx="25">
                  <c:v>92</c:v>
                </c:pt>
                <c:pt idx="26">
                  <c:v>95.6</c:v>
                </c:pt>
                <c:pt idx="27">
                  <c:v>97</c:v>
                </c:pt>
                <c:pt idx="28">
                  <c:v>92.7</c:v>
                </c:pt>
                <c:pt idx="29">
                  <c:v>87.7</c:v>
                </c:pt>
              </c:numCache>
            </c:numRef>
          </c:val>
        </c:ser>
        <c:axId val="83499264"/>
        <c:axId val="83509248"/>
      </c:barChart>
      <c:catAx>
        <c:axId val="83499264"/>
        <c:scaling>
          <c:orientation val="minMax"/>
        </c:scaling>
        <c:axPos val="b"/>
        <c:majorTickMark val="none"/>
        <c:tickLblPos val="nextTo"/>
        <c:crossAx val="83509248"/>
        <c:crosses val="autoZero"/>
        <c:auto val="1"/>
        <c:lblAlgn val="ctr"/>
        <c:lblOffset val="100"/>
      </c:catAx>
      <c:valAx>
        <c:axId val="835092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349926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600"/>
      </a:pPr>
      <a:endParaRPr lang="ko-KR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Sheet6!$D$32</c:f>
              <c:strCache>
                <c:ptCount val="1"/>
                <c:pt idx="0">
                  <c:v>셀별용량(%)</c:v>
                </c:pt>
              </c:strCache>
            </c:strRef>
          </c:tx>
          <c:cat>
            <c:numRef>
              <c:f>Sheet6!$A$33:$A$57</c:f>
              <c:numCache>
                <c:formatCode>General</c:formatCode>
                <c:ptCount val="25"/>
                <c:pt idx="0">
                  <c:v>31</c:v>
                </c:pt>
                <c:pt idx="1">
                  <c:v>32</c:v>
                </c:pt>
                <c:pt idx="2">
                  <c:v>33</c:v>
                </c:pt>
                <c:pt idx="3">
                  <c:v>34</c:v>
                </c:pt>
                <c:pt idx="4">
                  <c:v>35</c:v>
                </c:pt>
                <c:pt idx="5">
                  <c:v>36</c:v>
                </c:pt>
                <c:pt idx="6">
                  <c:v>37</c:v>
                </c:pt>
                <c:pt idx="7">
                  <c:v>38</c:v>
                </c:pt>
                <c:pt idx="8">
                  <c:v>39</c:v>
                </c:pt>
                <c:pt idx="9">
                  <c:v>40</c:v>
                </c:pt>
                <c:pt idx="10">
                  <c:v>41</c:v>
                </c:pt>
                <c:pt idx="11">
                  <c:v>42</c:v>
                </c:pt>
                <c:pt idx="12">
                  <c:v>43</c:v>
                </c:pt>
                <c:pt idx="13">
                  <c:v>44</c:v>
                </c:pt>
                <c:pt idx="14">
                  <c:v>45</c:v>
                </c:pt>
                <c:pt idx="15">
                  <c:v>46</c:v>
                </c:pt>
                <c:pt idx="16">
                  <c:v>47</c:v>
                </c:pt>
                <c:pt idx="17">
                  <c:v>48</c:v>
                </c:pt>
                <c:pt idx="18">
                  <c:v>49</c:v>
                </c:pt>
                <c:pt idx="19">
                  <c:v>50</c:v>
                </c:pt>
                <c:pt idx="20">
                  <c:v>51</c:v>
                </c:pt>
                <c:pt idx="21">
                  <c:v>52</c:v>
                </c:pt>
                <c:pt idx="22">
                  <c:v>53</c:v>
                </c:pt>
                <c:pt idx="23">
                  <c:v>54</c:v>
                </c:pt>
                <c:pt idx="24">
                  <c:v>55</c:v>
                </c:pt>
              </c:numCache>
            </c:numRef>
          </c:cat>
          <c:val>
            <c:numRef>
              <c:f>Sheet6!$D$33:$D$57</c:f>
              <c:numCache>
                <c:formatCode>General</c:formatCode>
                <c:ptCount val="25"/>
                <c:pt idx="0">
                  <c:v>88</c:v>
                </c:pt>
                <c:pt idx="1">
                  <c:v>90.6</c:v>
                </c:pt>
                <c:pt idx="2">
                  <c:v>91.3</c:v>
                </c:pt>
                <c:pt idx="3">
                  <c:v>91.1</c:v>
                </c:pt>
                <c:pt idx="4">
                  <c:v>91.3</c:v>
                </c:pt>
                <c:pt idx="5">
                  <c:v>90.4</c:v>
                </c:pt>
                <c:pt idx="6">
                  <c:v>86.8</c:v>
                </c:pt>
                <c:pt idx="7">
                  <c:v>91.1</c:v>
                </c:pt>
                <c:pt idx="8">
                  <c:v>87</c:v>
                </c:pt>
                <c:pt idx="9">
                  <c:v>92</c:v>
                </c:pt>
                <c:pt idx="10">
                  <c:v>93.7</c:v>
                </c:pt>
                <c:pt idx="11">
                  <c:v>85.4</c:v>
                </c:pt>
                <c:pt idx="12">
                  <c:v>87.3</c:v>
                </c:pt>
                <c:pt idx="13">
                  <c:v>93.2</c:v>
                </c:pt>
                <c:pt idx="14">
                  <c:v>92</c:v>
                </c:pt>
                <c:pt idx="15">
                  <c:v>80.099999999999994</c:v>
                </c:pt>
                <c:pt idx="16">
                  <c:v>92.3</c:v>
                </c:pt>
                <c:pt idx="17">
                  <c:v>91.8</c:v>
                </c:pt>
                <c:pt idx="18">
                  <c:v>87</c:v>
                </c:pt>
                <c:pt idx="19">
                  <c:v>91.8</c:v>
                </c:pt>
                <c:pt idx="20">
                  <c:v>89.6</c:v>
                </c:pt>
                <c:pt idx="21">
                  <c:v>89.4</c:v>
                </c:pt>
                <c:pt idx="22">
                  <c:v>87.5</c:v>
                </c:pt>
                <c:pt idx="23">
                  <c:v>94.4</c:v>
                </c:pt>
                <c:pt idx="24">
                  <c:v>88</c:v>
                </c:pt>
              </c:numCache>
            </c:numRef>
          </c:val>
        </c:ser>
        <c:axId val="83543168"/>
        <c:axId val="83544704"/>
      </c:barChart>
      <c:catAx>
        <c:axId val="83543168"/>
        <c:scaling>
          <c:orientation val="minMax"/>
        </c:scaling>
        <c:axPos val="b"/>
        <c:numFmt formatCode="General" sourceLinked="1"/>
        <c:majorTickMark val="none"/>
        <c:tickLblPos val="nextTo"/>
        <c:crossAx val="83544704"/>
        <c:crosses val="autoZero"/>
        <c:auto val="1"/>
        <c:lblAlgn val="ctr"/>
        <c:lblOffset val="100"/>
      </c:catAx>
      <c:valAx>
        <c:axId val="835447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35431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600"/>
      </a:pPr>
      <a:endParaRPr lang="ko-KR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Sheet6!$E$32</c:f>
              <c:strCache>
                <c:ptCount val="1"/>
                <c:pt idx="0">
                  <c:v>용량(Ah)</c:v>
                </c:pt>
              </c:strCache>
            </c:strRef>
          </c:tx>
          <c:cat>
            <c:numRef>
              <c:f>Sheet6!$A$33:$A$57</c:f>
              <c:numCache>
                <c:formatCode>General</c:formatCode>
                <c:ptCount val="25"/>
                <c:pt idx="0">
                  <c:v>31</c:v>
                </c:pt>
                <c:pt idx="1">
                  <c:v>32</c:v>
                </c:pt>
                <c:pt idx="2">
                  <c:v>33</c:v>
                </c:pt>
                <c:pt idx="3">
                  <c:v>34</c:v>
                </c:pt>
                <c:pt idx="4">
                  <c:v>35</c:v>
                </c:pt>
                <c:pt idx="5">
                  <c:v>36</c:v>
                </c:pt>
                <c:pt idx="6">
                  <c:v>37</c:v>
                </c:pt>
                <c:pt idx="7">
                  <c:v>38</c:v>
                </c:pt>
                <c:pt idx="8">
                  <c:v>39</c:v>
                </c:pt>
                <c:pt idx="9">
                  <c:v>40</c:v>
                </c:pt>
                <c:pt idx="10">
                  <c:v>41</c:v>
                </c:pt>
                <c:pt idx="11">
                  <c:v>42</c:v>
                </c:pt>
                <c:pt idx="12">
                  <c:v>43</c:v>
                </c:pt>
                <c:pt idx="13">
                  <c:v>44</c:v>
                </c:pt>
                <c:pt idx="14">
                  <c:v>45</c:v>
                </c:pt>
                <c:pt idx="15">
                  <c:v>46</c:v>
                </c:pt>
                <c:pt idx="16">
                  <c:v>47</c:v>
                </c:pt>
                <c:pt idx="17">
                  <c:v>48</c:v>
                </c:pt>
                <c:pt idx="18">
                  <c:v>49</c:v>
                </c:pt>
                <c:pt idx="19">
                  <c:v>50</c:v>
                </c:pt>
                <c:pt idx="20">
                  <c:v>51</c:v>
                </c:pt>
                <c:pt idx="21">
                  <c:v>52</c:v>
                </c:pt>
                <c:pt idx="22">
                  <c:v>53</c:v>
                </c:pt>
                <c:pt idx="23">
                  <c:v>54</c:v>
                </c:pt>
                <c:pt idx="24">
                  <c:v>55</c:v>
                </c:pt>
              </c:numCache>
            </c:numRef>
          </c:cat>
          <c:val>
            <c:numRef>
              <c:f>Sheet6!$E$33:$E$57</c:f>
              <c:numCache>
                <c:formatCode>General</c:formatCode>
                <c:ptCount val="25"/>
                <c:pt idx="0">
                  <c:v>88</c:v>
                </c:pt>
                <c:pt idx="1">
                  <c:v>90.6</c:v>
                </c:pt>
                <c:pt idx="2">
                  <c:v>91.3</c:v>
                </c:pt>
                <c:pt idx="3">
                  <c:v>91.1</c:v>
                </c:pt>
                <c:pt idx="4">
                  <c:v>91.3</c:v>
                </c:pt>
                <c:pt idx="5">
                  <c:v>90.4</c:v>
                </c:pt>
                <c:pt idx="6">
                  <c:v>86.8</c:v>
                </c:pt>
                <c:pt idx="7">
                  <c:v>91.1</c:v>
                </c:pt>
                <c:pt idx="8">
                  <c:v>87</c:v>
                </c:pt>
                <c:pt idx="9">
                  <c:v>92</c:v>
                </c:pt>
                <c:pt idx="10">
                  <c:v>93.7</c:v>
                </c:pt>
                <c:pt idx="11">
                  <c:v>85.4</c:v>
                </c:pt>
                <c:pt idx="12">
                  <c:v>87.3</c:v>
                </c:pt>
                <c:pt idx="13">
                  <c:v>93.2</c:v>
                </c:pt>
                <c:pt idx="14">
                  <c:v>92</c:v>
                </c:pt>
                <c:pt idx="15">
                  <c:v>80.099999999999994</c:v>
                </c:pt>
                <c:pt idx="16">
                  <c:v>92.3</c:v>
                </c:pt>
                <c:pt idx="17">
                  <c:v>91.8</c:v>
                </c:pt>
                <c:pt idx="18">
                  <c:v>87</c:v>
                </c:pt>
                <c:pt idx="19">
                  <c:v>91.8</c:v>
                </c:pt>
                <c:pt idx="20">
                  <c:v>89.6</c:v>
                </c:pt>
                <c:pt idx="21">
                  <c:v>89.4</c:v>
                </c:pt>
                <c:pt idx="22">
                  <c:v>87.5</c:v>
                </c:pt>
                <c:pt idx="23">
                  <c:v>94.4</c:v>
                </c:pt>
                <c:pt idx="24">
                  <c:v>88</c:v>
                </c:pt>
              </c:numCache>
            </c:numRef>
          </c:val>
        </c:ser>
        <c:axId val="83561856"/>
        <c:axId val="83575936"/>
      </c:barChart>
      <c:catAx>
        <c:axId val="83561856"/>
        <c:scaling>
          <c:orientation val="minMax"/>
        </c:scaling>
        <c:axPos val="b"/>
        <c:numFmt formatCode="General" sourceLinked="1"/>
        <c:majorTickMark val="none"/>
        <c:tickLblPos val="nextTo"/>
        <c:crossAx val="83575936"/>
        <c:crosses val="autoZero"/>
        <c:auto val="1"/>
        <c:lblAlgn val="ctr"/>
        <c:lblOffset val="100"/>
      </c:catAx>
      <c:valAx>
        <c:axId val="8357593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35618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600"/>
      </a:pPr>
      <a:endParaRPr lang="ko-K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2" y="1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/>
          <a:lstStyle>
            <a:lvl1pPr algn="r">
              <a:defRPr sz="1300"/>
            </a:lvl1pPr>
          </a:lstStyle>
          <a:p>
            <a:fld id="{C7A636A5-AD95-4840-A2E6-FFB5BF86D1A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50888"/>
            <a:ext cx="4997450" cy="3748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29" tIns="48165" rIns="96329" bIns="4816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29" tIns="48165" rIns="96329" bIns="4816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94930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2" y="9494930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 anchor="b"/>
          <a:lstStyle>
            <a:lvl1pPr algn="r">
              <a:defRPr sz="1300"/>
            </a:lvl1pPr>
          </a:lstStyle>
          <a:p>
            <a:fld id="{BC203E83-D6B3-49A8-9EDA-65F39FB9F1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612" y="353777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u="dbl" dirty="0" smtClean="0"/>
              <a:t>축전지 방전 </a:t>
            </a:r>
            <a:r>
              <a:rPr lang="ko-KR" altLang="en-US" u="dbl" smtClean="0"/>
              <a:t>성능진단 보고서</a:t>
            </a:r>
            <a:endParaRPr lang="en-US" altLang="ko-KR" u="dbl" dirty="0" smtClean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14350" y="1142984"/>
          <a:ext cx="7786740" cy="1912620"/>
        </p:xfrm>
        <a:graphic>
          <a:graphicData uri="http://schemas.openxmlformats.org/drawingml/2006/table">
            <a:tbl>
              <a:tblPr/>
              <a:tblGrid>
                <a:gridCol w="1373580"/>
                <a:gridCol w="795806"/>
                <a:gridCol w="881459"/>
                <a:gridCol w="883016"/>
                <a:gridCol w="800477"/>
                <a:gridCol w="980700"/>
                <a:gridCol w="889675"/>
                <a:gridCol w="1182027"/>
              </a:tblGrid>
              <a:tr h="318770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성능진단 대상 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탈수기동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설치일자</a:t>
                      </a:r>
                      <a:endParaRPr lang="ko-KR" sz="10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2010.04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Cell Model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KBA2100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메이커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latin typeface="바탕"/>
                          <a:ea typeface="맑은 고딕"/>
                          <a:cs typeface="Times New Roman"/>
                        </a:rPr>
                        <a:t>아트라스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정격용량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150AH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방전온도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0" dirty="0" smtClean="0">
                          <a:solidFill>
                            <a:srgbClr val="000000"/>
                          </a:solidFill>
                          <a:latin typeface="돋움" pitchFamily="50" charset="-127"/>
                          <a:ea typeface="돋움" pitchFamily="50" charset="-127"/>
                          <a:cs typeface="Times New Roman"/>
                        </a:rPr>
                        <a:t>19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돋움" pitchFamily="50" charset="-127"/>
                          <a:ea typeface="돋움" pitchFamily="50" charset="-127"/>
                          <a:cs typeface="Times New Roman"/>
                        </a:rPr>
                        <a:t>℃</a:t>
                      </a:r>
                      <a:endParaRPr lang="ko-KR" sz="1000" kern="100" dirty="0">
                        <a:latin typeface="돋움" pitchFamily="50" charset="-127"/>
                        <a:ea typeface="돋움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진단감독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-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Pack Type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110V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Cell Type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2V(55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셀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)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진단시작시간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 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2014</a:t>
                      </a:r>
                      <a:r>
                        <a:rPr lang="ko-KR" alt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년</a:t>
                      </a:r>
                      <a:r>
                        <a:rPr lang="en-US" alt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4</a:t>
                      </a:r>
                      <a:r>
                        <a:rPr lang="ko-KR" alt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월</a:t>
                      </a:r>
                      <a:r>
                        <a:rPr lang="en-US" alt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21</a:t>
                      </a:r>
                      <a:r>
                        <a:rPr lang="ko-KR" alt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일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조건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전체전압</a:t>
                      </a:r>
                      <a:r>
                        <a:rPr lang="en-US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 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Limit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99V 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(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1.80V x 55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셀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)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셀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전압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 Limit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1.80V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방전시간설정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120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전류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30A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실제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방전시간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-114300"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0" dirty="0" smtClean="0">
                          <a:solidFill>
                            <a:srgbClr val="FF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60</a:t>
                      </a:r>
                      <a:r>
                        <a:rPr lang="ko-KR" altLang="en-US" sz="1000" kern="0" dirty="0" smtClean="0">
                          <a:solidFill>
                            <a:srgbClr val="FF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분</a:t>
                      </a:r>
                      <a:endParaRPr lang="en-US" altLang="ko-KR" sz="1000" kern="0" dirty="0" smtClean="0">
                        <a:solidFill>
                          <a:srgbClr val="FF0000"/>
                        </a:solidFill>
                        <a:latin typeface="Times New Roman"/>
                        <a:ea typeface="돋움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방전중단원인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altLang="en-US" sz="1000" kern="0" dirty="0" err="1" smtClean="0">
                          <a:solidFill>
                            <a:srgbClr val="FF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수동멈춤</a:t>
                      </a:r>
                      <a:endParaRPr lang="en-US" altLang="ko-KR" sz="1000" kern="0" dirty="0" smtClean="0">
                        <a:solidFill>
                          <a:srgbClr val="FF0000"/>
                        </a:solidFill>
                        <a:latin typeface="Times New Roman"/>
                        <a:ea typeface="돋움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4348" y="3071810"/>
            <a:ext cx="7786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100" dirty="0"/>
              <a:t>축전지 성능진단 절차 </a:t>
            </a:r>
            <a:r>
              <a:rPr lang="en-US" altLang="ko-KR" sz="1100" dirty="0"/>
              <a:t>: </a:t>
            </a:r>
            <a:r>
              <a:rPr lang="ko-KR" altLang="en-US" sz="1100" dirty="0" smtClean="0"/>
              <a:t>정류기</a:t>
            </a:r>
            <a:r>
              <a:rPr lang="ko-KR" altLang="ko-KR" sz="1100" dirty="0" smtClean="0"/>
              <a:t>부터 </a:t>
            </a:r>
            <a:r>
              <a:rPr lang="ko-KR" altLang="ko-KR" sz="1100" dirty="0"/>
              <a:t>축전지분리 </a:t>
            </a:r>
            <a:r>
              <a:rPr lang="en-US" altLang="ko-KR" sz="1100" dirty="0">
                <a:sym typeface="Wingdings"/>
              </a:rPr>
              <a:t></a:t>
            </a:r>
            <a:r>
              <a:rPr lang="en-US" altLang="ko-KR" sz="1100" dirty="0"/>
              <a:t> </a:t>
            </a:r>
            <a:r>
              <a:rPr lang="ko-KR" altLang="ko-KR" sz="1100" dirty="0" smtClean="0"/>
              <a:t>방전시험</a:t>
            </a:r>
            <a:r>
              <a:rPr lang="en-US" altLang="ko-KR" sz="1100" dirty="0" smtClean="0"/>
              <a:t> </a:t>
            </a:r>
            <a:r>
              <a:rPr lang="en-US" altLang="ko-KR" sz="1100" dirty="0" smtClean="0">
                <a:sym typeface="Wingdings"/>
              </a:rPr>
              <a:t> </a:t>
            </a:r>
            <a:r>
              <a:rPr lang="ko-KR" altLang="ko-KR" sz="1100" dirty="0" smtClean="0"/>
              <a:t>충전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(</a:t>
            </a:r>
            <a:r>
              <a:rPr lang="ko-KR" altLang="ko-KR" sz="1100" dirty="0"/>
              <a:t>충전과정 모니터링 확인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55576" y="3789040"/>
          <a:ext cx="7715304" cy="1447079"/>
        </p:xfrm>
        <a:graphic>
          <a:graphicData uri="http://schemas.openxmlformats.org/drawingml/2006/table">
            <a:tbl>
              <a:tblPr/>
              <a:tblGrid>
                <a:gridCol w="1497059"/>
                <a:gridCol w="879205"/>
                <a:gridCol w="2523509"/>
                <a:gridCol w="1290216"/>
                <a:gridCol w="1525315"/>
              </a:tblGrid>
              <a:tr h="31320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축전지 용량구분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해당 셀 수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해당 셀 번호</a:t>
                      </a:r>
                      <a:endParaRPr lang="ko-KR" sz="11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100" b="1" kern="10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Solution</a:t>
                      </a:r>
                      <a:endParaRPr lang="ko-KR" sz="11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비고</a:t>
                      </a:r>
                      <a:endParaRPr lang="ko-KR" sz="11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245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바탕"/>
                          <a:ea typeface="맑은 고딕"/>
                          <a:cs typeface="Times New Roman"/>
                        </a:rPr>
                        <a:t>80% </a:t>
                      </a:r>
                      <a:r>
                        <a:rPr lang="ko-KR" sz="1100" b="1" kern="100" dirty="0">
                          <a:latin typeface="바탕"/>
                          <a:ea typeface="맑은 고딕"/>
                          <a:cs typeface="Times New Roman"/>
                        </a:rPr>
                        <a:t>이상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00" dirty="0" smtClean="0">
                          <a:latin typeface="바탕"/>
                          <a:ea typeface="+mn-ea"/>
                          <a:cs typeface="Times New Roman"/>
                        </a:rPr>
                        <a:t>55</a:t>
                      </a:r>
                      <a:endParaRPr lang="ko-KR" altLang="ko-KR" sz="1100" kern="100" dirty="0" smtClean="0"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kern="100" dirty="0"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>
                          <a:latin typeface="바탕"/>
                          <a:ea typeface="맑은 고딕"/>
                          <a:cs typeface="Times New Roman"/>
                        </a:rPr>
                        <a:t>사용가능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>
                          <a:latin typeface="바탕"/>
                          <a:ea typeface="맑은 고딕"/>
                          <a:cs typeface="Times New Roman"/>
                        </a:rPr>
                        <a:t>교체 필요 없음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30884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 smtClean="0">
                          <a:latin typeface="바탕"/>
                          <a:ea typeface="맑은 고딕"/>
                          <a:cs typeface="Times New Roman"/>
                        </a:rPr>
                        <a:t>60 </a:t>
                      </a:r>
                      <a:r>
                        <a:rPr lang="en-US" sz="1100" b="1" kern="100" dirty="0">
                          <a:latin typeface="바탕"/>
                          <a:ea typeface="맑은 고딕"/>
                          <a:cs typeface="Times New Roman"/>
                        </a:rPr>
                        <a:t>~ 79%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solidFill>
                            <a:srgbClr val="0000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0</a:t>
                      </a:r>
                      <a:endParaRPr lang="ko-KR" sz="1100" kern="100" dirty="0">
                        <a:solidFill>
                          <a:srgbClr val="0000FF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solidFill>
                          <a:srgbClr val="0000FF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>
                          <a:latin typeface="바탕"/>
                          <a:ea typeface="맑은 고딕"/>
                          <a:cs typeface="Times New Roman"/>
                        </a:rPr>
                        <a:t>교체 또는 사용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solidFill>
                            <a:srgbClr val="0000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기준에 따라 다름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4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바탕"/>
                          <a:ea typeface="맑은 고딕"/>
                          <a:cs typeface="Times New Roman"/>
                        </a:rPr>
                        <a:t>60% </a:t>
                      </a:r>
                      <a:r>
                        <a:rPr lang="ko-KR" sz="1100" b="1" kern="100" dirty="0">
                          <a:latin typeface="바탕"/>
                          <a:ea typeface="맑은 고딕"/>
                          <a:cs typeface="Times New Roman"/>
                        </a:rPr>
                        <a:t>미만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latin typeface="바탕"/>
                          <a:ea typeface="맑은 고딕"/>
                          <a:cs typeface="Times New Roman"/>
                        </a:rPr>
                        <a:t>0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solidFill>
                          <a:schemeClr val="tx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바탕"/>
                          <a:ea typeface="맑은 고딕"/>
                          <a:cs typeface="Times New Roman"/>
                        </a:rPr>
                        <a:t>교체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FF0000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반드시 교체 하여야 함</a:t>
                      </a:r>
                      <a:endParaRPr lang="ko-KR" sz="1100" kern="100" dirty="0">
                        <a:solidFill>
                          <a:srgbClr val="FF0000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99860" y="3441286"/>
            <a:ext cx="2500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Result &amp; </a:t>
            </a:r>
            <a:r>
              <a:rPr lang="en-US" altLang="ko-KR" sz="1200" b="1" dirty="0" smtClean="0"/>
              <a:t>Solution</a:t>
            </a:r>
            <a:endParaRPr lang="ko-KR" altLang="en-US" sz="1200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55576" y="6093296"/>
            <a:ext cx="35004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kumimoji="1" lang="ko-K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바탕" pitchFamily="18" charset="-127"/>
                <a:cs typeface="Times New Roman" pitchFamily="18" charset="0"/>
              </a:rPr>
              <a:t>셀 순서는 축전지에 부착되어 있는 번호와 같습니다</a:t>
            </a: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바탕" pitchFamily="18" charset="-127"/>
                <a:cs typeface="Times New Roman" pitchFamily="18" charset="0"/>
              </a:rPr>
              <a:t>.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3. </a:t>
            </a:r>
            <a:r>
              <a:rPr lang="ko-KR" altLang="en-US" sz="1400" dirty="0" smtClean="0"/>
              <a:t>방전 전체 전압 특성곡선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5929330"/>
            <a:ext cx="307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( </a:t>
            </a:r>
            <a:r>
              <a:rPr lang="ko-KR" altLang="en-US" sz="1100" dirty="0" smtClean="0"/>
              <a:t>방전전류</a:t>
            </a:r>
            <a:r>
              <a:rPr lang="en-US" altLang="ko-KR" sz="1100" dirty="0" smtClean="0"/>
              <a:t> = 30A =0.3C = 2</a:t>
            </a:r>
            <a:r>
              <a:rPr lang="ko-KR" altLang="en-US" sz="1100" dirty="0" err="1" smtClean="0"/>
              <a:t>시간율</a:t>
            </a:r>
            <a:r>
              <a:rPr lang="en-US" altLang="ko-KR" sz="1100" dirty="0" smtClean="0"/>
              <a:t> ) </a:t>
            </a:r>
            <a:endParaRPr lang="ko-KR" altLang="en-US" sz="1100" dirty="0"/>
          </a:p>
        </p:txBody>
      </p:sp>
      <p:sp>
        <p:nvSpPr>
          <p:cNvPr id="8" name="직사각형 7"/>
          <p:cNvSpPr/>
          <p:nvPr/>
        </p:nvSpPr>
        <p:spPr>
          <a:xfrm>
            <a:off x="251520" y="692696"/>
            <a:ext cx="8640960" cy="5184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6" name="차트 5"/>
          <p:cNvGraphicFramePr/>
          <p:nvPr/>
        </p:nvGraphicFramePr>
        <p:xfrm>
          <a:off x="285720" y="714356"/>
          <a:ext cx="857256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4. </a:t>
            </a:r>
            <a:r>
              <a:rPr lang="ko-KR" altLang="en-US" sz="1400" dirty="0" smtClean="0"/>
              <a:t>방전 량 및 방전 전류</a:t>
            </a:r>
            <a:endParaRPr lang="ko-KR" altLang="en-US" sz="1400" dirty="0"/>
          </a:p>
        </p:txBody>
      </p:sp>
      <p:sp>
        <p:nvSpPr>
          <p:cNvPr id="6" name="직사각형 5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28596" y="36718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357158" y="285728"/>
            <a:ext cx="3500462" cy="307777"/>
            <a:chOff x="357158" y="285728"/>
            <a:chExt cx="3500462" cy="307777"/>
          </a:xfrm>
        </p:grpSpPr>
        <p:sp>
          <p:nvSpPr>
            <p:cNvPr id="2" name="TextBox 1"/>
            <p:cNvSpPr txBox="1"/>
            <p:nvPr/>
          </p:nvSpPr>
          <p:spPr>
            <a:xfrm>
              <a:off x="357158" y="285728"/>
              <a:ext cx="35004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5. </a:t>
              </a:r>
              <a:r>
                <a:rPr lang="ko-KR" altLang="en-US" sz="1400" dirty="0" smtClean="0"/>
                <a:t>방전 시작    </a:t>
              </a:r>
              <a:r>
                <a:rPr lang="en-US" altLang="ko-KR" sz="1400" dirty="0" smtClean="0"/>
                <a:t>/</a:t>
              </a:r>
              <a:r>
                <a:rPr lang="ko-KR" altLang="en-US" sz="1400" dirty="0" smtClean="0"/>
                <a:t>중지     전압그래프</a:t>
              </a:r>
              <a:endParaRPr lang="ko-KR" altLang="en-US" sz="1400" dirty="0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1473069" y="370612"/>
              <a:ext cx="134937" cy="127000"/>
            </a:xfrm>
            <a:prstGeom prst="rect">
              <a:avLst/>
            </a:prstGeom>
            <a:solidFill>
              <a:srgbClr val="548D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195736" y="404664"/>
              <a:ext cx="134938" cy="127000"/>
            </a:xfrm>
            <a:prstGeom prst="rect">
              <a:avLst/>
            </a:prstGeom>
            <a:solidFill>
              <a:srgbClr val="94363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779912" y="6453336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&lt;1 ~ 48</a:t>
            </a:r>
            <a:r>
              <a:rPr lang="ko-KR" altLang="en-US" sz="1200" dirty="0" smtClean="0"/>
              <a:t>번</a:t>
            </a:r>
            <a:r>
              <a:rPr lang="en-US" altLang="ko-KR" sz="1200" dirty="0" smtClean="0"/>
              <a:t>&gt;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5" name="차트 14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차트 15"/>
          <p:cNvGraphicFramePr/>
          <p:nvPr/>
        </p:nvGraphicFramePr>
        <p:xfrm>
          <a:off x="419071" y="36337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(1-10)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차트 9"/>
          <p:cNvGraphicFramePr/>
          <p:nvPr/>
        </p:nvGraphicFramePr>
        <p:xfrm>
          <a:off x="438121" y="369091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(11-20)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28596" y="366234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(21-30)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28596" y="36337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(31-40)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차트 8"/>
          <p:cNvGraphicFramePr/>
          <p:nvPr/>
        </p:nvGraphicFramePr>
        <p:xfrm>
          <a:off x="419071" y="36718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4.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(41-50)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차트 8"/>
          <p:cNvGraphicFramePr/>
          <p:nvPr/>
        </p:nvGraphicFramePr>
        <p:xfrm>
          <a:off x="428596" y="36813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4.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(51-60)</a:t>
            </a:r>
            <a:endParaRPr lang="ko-KR" altLang="en-US" sz="1400" dirty="0"/>
          </a:p>
        </p:txBody>
      </p:sp>
      <p:graphicFrame>
        <p:nvGraphicFramePr>
          <p:cNvPr id="6" name="차트 5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5. </a:t>
            </a:r>
            <a:r>
              <a:rPr lang="ko-KR" altLang="en-US" sz="1400" dirty="0" smtClean="0"/>
              <a:t>개별용량</a:t>
            </a:r>
            <a:r>
              <a:rPr lang="en-US" altLang="ko-KR" sz="1400" dirty="0" smtClean="0"/>
              <a:t>(1-30)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19071" y="36051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5. </a:t>
            </a:r>
            <a:r>
              <a:rPr lang="ko-KR" altLang="en-US" sz="1400" dirty="0" smtClean="0"/>
              <a:t>개별용량</a:t>
            </a:r>
            <a:r>
              <a:rPr lang="en-US" altLang="ko-KR" sz="1400" dirty="0" smtClean="0"/>
              <a:t>(31-60)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28596" y="36337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2428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smtClean="0"/>
              <a:t>진단 결과 및 의견</a:t>
            </a:r>
            <a:endParaRPr lang="ko-KR" altLang="en-US" sz="14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714349" y="857233"/>
          <a:ext cx="7890098" cy="4518081"/>
        </p:xfrm>
        <a:graphic>
          <a:graphicData uri="http://schemas.openxmlformats.org/drawingml/2006/table">
            <a:tbl>
              <a:tblPr/>
              <a:tblGrid>
                <a:gridCol w="870645"/>
                <a:gridCol w="3151367"/>
                <a:gridCol w="945547"/>
                <a:gridCol w="2922539"/>
              </a:tblGrid>
              <a:tr h="32460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진단 결과 신뢰도</a:t>
                      </a:r>
                    </a:p>
                  </a:txBody>
                  <a:tcPr marL="57339" marR="57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90%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사 유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1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교체 대상 셀 개수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00" dirty="0" smtClean="0">
                        <a:solidFill>
                          <a:srgbClr val="0000FF"/>
                        </a:solidFill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교 체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기 준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용량 </a:t>
                      </a:r>
                      <a:r>
                        <a:rPr lang="en-US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80%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60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교체 대상</a:t>
                      </a:r>
                      <a:r>
                        <a:rPr lang="en-US" sz="1100" kern="100" dirty="0"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셀 번호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앞의 용량그래프 참조</a:t>
                      </a:r>
                      <a:endParaRPr lang="en-US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137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주의</a:t>
                      </a:r>
                      <a:r>
                        <a:rPr lang="ko-KR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대상</a:t>
                      </a:r>
                      <a:r>
                        <a:rPr lang="en-US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lang="ko-KR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셀 번호</a:t>
                      </a:r>
                      <a:endParaRPr lang="ko-KR" alt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바탕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바탕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0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진단 </a:t>
                      </a:r>
                      <a:r>
                        <a:rPr 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종합</a:t>
                      </a:r>
                      <a:endParaRPr lang="en-US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의견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271</Words>
  <Application>Microsoft Office PowerPoint</Application>
  <PresentationFormat>화면 슬라이드 쇼(4:3)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Brian</dc:creator>
  <cp:lastModifiedBy>USER</cp:lastModifiedBy>
  <cp:revision>231</cp:revision>
  <dcterms:created xsi:type="dcterms:W3CDTF">2012-04-28T05:57:03Z</dcterms:created>
  <dcterms:modified xsi:type="dcterms:W3CDTF">2014-04-23T01:57:50Z</dcterms:modified>
</cp:coreProperties>
</file>