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8"/>
  </p:notesMasterIdLst>
  <p:handoutMasterIdLst>
    <p:handoutMasterId r:id="rId9"/>
  </p:handoutMasterIdLst>
  <p:sldIdLst>
    <p:sldId id="257" r:id="rId2"/>
    <p:sldId id="258" r:id="rId3"/>
    <p:sldId id="259" r:id="rId4"/>
    <p:sldId id="269" r:id="rId5"/>
    <p:sldId id="273" r:id="rId6"/>
    <p:sldId id="270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4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1236A-FFA0-412A-831D-6094CD2566B4}" type="datetimeFigureOut">
              <a:rPr lang="ko-KR" altLang="en-US" smtClean="0"/>
              <a:pPr/>
              <a:t>2015-12-07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655DA-A352-4E32-B4C3-46E932BD4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0776B-1136-4758-83BB-8EE2D770B3FD}" type="datetimeFigureOut">
              <a:rPr lang="ko-KR" altLang="en-US" smtClean="0"/>
              <a:pPr/>
              <a:t>2015-12-07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F05A0C-BA71-43E8-B3EB-7486BC333E1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8DD83-2F6D-4DA0-9D09-CE0EC1979E61}" type="datetimeFigureOut">
              <a:rPr lang="ko-KR" altLang="en-US" smtClean="0"/>
              <a:pPr/>
              <a:t>2015-12-07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01FB-B21C-463D-9A39-DB5B43459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8DD83-2F6D-4DA0-9D09-CE0EC1979E61}" type="datetimeFigureOut">
              <a:rPr lang="ko-KR" altLang="en-US" smtClean="0"/>
              <a:pPr/>
              <a:t>2015-12-07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01FB-B21C-463D-9A39-DB5B43459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8DD83-2F6D-4DA0-9D09-CE0EC1979E61}" type="datetimeFigureOut">
              <a:rPr lang="ko-KR" altLang="en-US" smtClean="0"/>
              <a:pPr/>
              <a:t>2015-12-07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01FB-B21C-463D-9A39-DB5B43459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8DD83-2F6D-4DA0-9D09-CE0EC1979E61}" type="datetimeFigureOut">
              <a:rPr lang="ko-KR" altLang="en-US" smtClean="0"/>
              <a:pPr/>
              <a:t>2015-12-07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01FB-B21C-463D-9A39-DB5B43459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8DD83-2F6D-4DA0-9D09-CE0EC1979E61}" type="datetimeFigureOut">
              <a:rPr lang="ko-KR" altLang="en-US" smtClean="0"/>
              <a:pPr/>
              <a:t>2015-12-07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01FB-B21C-463D-9A39-DB5B43459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8DD83-2F6D-4DA0-9D09-CE0EC1979E61}" type="datetimeFigureOut">
              <a:rPr lang="ko-KR" altLang="en-US" smtClean="0"/>
              <a:pPr/>
              <a:t>2015-12-07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01FB-B21C-463D-9A39-DB5B43459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8DD83-2F6D-4DA0-9D09-CE0EC1979E61}" type="datetimeFigureOut">
              <a:rPr lang="ko-KR" altLang="en-US" smtClean="0"/>
              <a:pPr/>
              <a:t>2015-12-07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01FB-B21C-463D-9A39-DB5B43459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8DD83-2F6D-4DA0-9D09-CE0EC1979E61}" type="datetimeFigureOut">
              <a:rPr lang="ko-KR" altLang="en-US" smtClean="0"/>
              <a:pPr/>
              <a:t>2015-12-07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01FB-B21C-463D-9A39-DB5B43459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한쪽 모서리는 잘리고 다른 쪽 모서리는 둥근 사각형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각 삼각형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8DD83-2F6D-4DA0-9D09-CE0EC1979E61}" type="datetimeFigureOut">
              <a:rPr lang="ko-KR" altLang="en-US" smtClean="0"/>
              <a:pPr/>
              <a:t>2015-12-07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50501FB-B21C-463D-9A39-DB5B4345903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10" name="자유형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자유형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8DD83-2F6D-4DA0-9D09-CE0EC1979E61}" type="datetimeFigureOut">
              <a:rPr lang="ko-KR" altLang="en-US" smtClean="0"/>
              <a:pPr/>
              <a:t>2015-12-07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01FB-B21C-463D-9A39-DB5B43459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8DD83-2F6D-4DA0-9D09-CE0EC1979E61}" type="datetimeFigureOut">
              <a:rPr lang="ko-KR" altLang="en-US" smtClean="0"/>
              <a:pPr/>
              <a:t>2015-12-07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01FB-B21C-463D-9A39-DB5B43459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88DD83-2F6D-4DA0-9D09-CE0EC1979E61}" type="datetimeFigureOut">
              <a:rPr lang="ko-KR" altLang="en-US" smtClean="0"/>
              <a:pPr/>
              <a:t>2015-12-07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50501FB-B21C-463D-9A39-DB5B4345903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자유형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자유형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1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1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1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1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1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57158" y="446849"/>
            <a:ext cx="6929486" cy="56938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★ </a:t>
            </a:r>
            <a:r>
              <a:rPr kumimoji="0" lang="en-US" altLang="ko-KR" sz="3100" cap="all" dirty="0" err="1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ooo</a:t>
            </a:r>
            <a:r>
              <a:rPr kumimoji="0" lang="en-US" altLang="ko-KR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3100" cap="all" dirty="0" err="1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공원돌보미</a:t>
            </a:r>
            <a:r>
              <a:rPr kumimoji="0" lang="ko-KR" altLang="en-US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소개 </a:t>
            </a:r>
            <a:r>
              <a:rPr kumimoji="0" lang="ko-KR" altLang="en-US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kumimoji="0" lang="en-US" altLang="ko-KR" sz="3100" cap="all" dirty="0">
              <a:ln w="0"/>
              <a:solidFill>
                <a:schemeClr val="tx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47"/>
          <p:cNvSpPr txBox="1">
            <a:spLocks noChangeArrowheads="1"/>
          </p:cNvSpPr>
          <p:nvPr/>
        </p:nvSpPr>
        <p:spPr bwMode="auto">
          <a:xfrm>
            <a:off x="571472" y="1201976"/>
            <a:ext cx="707236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ko-KR" altLang="en-US" sz="2400" b="1" dirty="0" err="1" smtClean="0">
                <a:latin typeface="굴림체" pitchFamily="49" charset="-127"/>
                <a:ea typeface="굴림체" pitchFamily="49" charset="-127"/>
                <a:cs typeface="-윤고딕350"/>
              </a:rPr>
              <a:t>ㅇㅇㅇ</a:t>
            </a:r>
            <a:r>
              <a:rPr kumimoji="0" lang="ko-KR" altLang="en-US" sz="2400" b="1" dirty="0" err="1" smtClean="0">
                <a:latin typeface="굴림체" pitchFamily="49" charset="-127"/>
                <a:ea typeface="굴림체" pitchFamily="49" charset="-127"/>
                <a:cs typeface="-윤고딕350"/>
              </a:rPr>
              <a:t>공원돌보미는</a:t>
            </a:r>
            <a:r>
              <a:rPr kumimoji="0" lang="en-US" altLang="ko-KR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?</a:t>
            </a:r>
            <a:r>
              <a:rPr kumimoji="0" lang="ko-KR" altLang="en-US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 </a:t>
            </a:r>
            <a:r>
              <a:rPr kumimoji="0" lang="ko-KR" altLang="en-US" sz="2400" b="1" dirty="0" err="1" smtClean="0">
                <a:latin typeface="굴림체" pitchFamily="49" charset="-127"/>
                <a:ea typeface="굴림체" pitchFamily="49" charset="-127"/>
                <a:cs typeface="-윤고딕350"/>
              </a:rPr>
              <a:t>돌보미</a:t>
            </a:r>
            <a:r>
              <a:rPr kumimoji="0" lang="ko-KR" altLang="en-US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 단체 개요</a:t>
            </a:r>
            <a:endParaRPr lang="en-US" altLang="ko-KR" sz="2400" b="1" dirty="0" smtClean="0">
              <a:latin typeface="굴림체" pitchFamily="49" charset="-127"/>
              <a:ea typeface="굴림체" pitchFamily="49" charset="-127"/>
              <a:cs typeface="-윤고딕350"/>
            </a:endParaRPr>
          </a:p>
          <a:p>
            <a:pPr marL="457200" indent="-457200">
              <a:buAutoNum type="arabicPeriod"/>
            </a:pPr>
            <a:endParaRPr kumimoji="0" lang="en-US" altLang="ko-KR" sz="2400" b="1" dirty="0" smtClean="0">
              <a:latin typeface="굴림체" pitchFamily="49" charset="-127"/>
              <a:ea typeface="굴림체" pitchFamily="49" charset="-127"/>
              <a:cs typeface="-윤고딕350"/>
            </a:endParaRPr>
          </a:p>
          <a:p>
            <a:pPr marL="457200" indent="-457200">
              <a:buAutoNum type="arabicPeriod"/>
            </a:pPr>
            <a:endParaRPr lang="en-US" altLang="ko-KR" sz="2400" b="1" dirty="0" smtClean="0">
              <a:latin typeface="굴림체" pitchFamily="49" charset="-127"/>
              <a:ea typeface="굴림체" pitchFamily="49" charset="-127"/>
              <a:cs typeface="-윤고딕350"/>
            </a:endParaRPr>
          </a:p>
          <a:p>
            <a:pPr marL="457200" indent="-457200">
              <a:buAutoNum type="arabicPeriod"/>
            </a:pPr>
            <a:endParaRPr kumimoji="0" lang="en-US" altLang="ko-KR" sz="2400" b="1" dirty="0" smtClean="0">
              <a:latin typeface="굴림체" pitchFamily="49" charset="-127"/>
              <a:ea typeface="굴림체" pitchFamily="49" charset="-127"/>
              <a:cs typeface="-윤고딕350"/>
            </a:endParaRPr>
          </a:p>
          <a:p>
            <a:pPr marL="457200" indent="-457200">
              <a:buAutoNum type="arabicPeriod"/>
            </a:pPr>
            <a:r>
              <a:rPr kumimoji="0" lang="ko-KR" altLang="en-US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활동 인원</a:t>
            </a:r>
            <a:r>
              <a:rPr lang="en-US" altLang="ko-KR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, </a:t>
            </a:r>
            <a:r>
              <a:rPr lang="ko-KR" altLang="en-US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활동내용 등 자유롭게</a:t>
            </a:r>
            <a:endParaRPr lang="en-US" altLang="ko-KR" sz="2400" b="1" dirty="0" smtClean="0">
              <a:latin typeface="굴림체" pitchFamily="49" charset="-127"/>
              <a:ea typeface="굴림체" pitchFamily="49" charset="-127"/>
              <a:cs typeface="-윤고딕350"/>
            </a:endParaRPr>
          </a:p>
        </p:txBody>
      </p:sp>
      <p:grpSp>
        <p:nvGrpSpPr>
          <p:cNvPr id="16" name="그룹 16"/>
          <p:cNvGrpSpPr>
            <a:grpSpLocks/>
          </p:cNvGrpSpPr>
          <p:nvPr/>
        </p:nvGrpSpPr>
        <p:grpSpPr bwMode="auto">
          <a:xfrm rot="10800000">
            <a:off x="32" y="6710385"/>
            <a:ext cx="9144000" cy="76200"/>
            <a:chOff x="0" y="655618"/>
            <a:chExt cx="9144000" cy="76200"/>
          </a:xfrm>
        </p:grpSpPr>
        <p:sp>
          <p:nvSpPr>
            <p:cNvPr id="17" name="순서도: 처리 16"/>
            <p:cNvSpPr/>
            <p:nvPr/>
          </p:nvSpPr>
          <p:spPr>
            <a:xfrm flipV="1">
              <a:off x="3321050" y="655618"/>
              <a:ext cx="5822950" cy="76200"/>
            </a:xfrm>
            <a:prstGeom prst="flowChartProcess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-윤고딕350" pitchFamily="18" charset="-127"/>
                <a:ea typeface="-윤고딕350" pitchFamily="18" charset="-127"/>
              </a:endParaRPr>
            </a:p>
          </p:txBody>
        </p:sp>
        <p:sp>
          <p:nvSpPr>
            <p:cNvPr id="18" name="순서도: 처리 17"/>
            <p:cNvSpPr/>
            <p:nvPr/>
          </p:nvSpPr>
          <p:spPr>
            <a:xfrm>
              <a:off x="0" y="676256"/>
              <a:ext cx="6643688" cy="46037"/>
            </a:xfrm>
            <a:prstGeom prst="flowChartProcess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-윤고딕350" pitchFamily="18" charset="-127"/>
                <a:ea typeface="-윤고딕350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57158" y="404664"/>
            <a:ext cx="8391306" cy="56938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★ </a:t>
            </a:r>
            <a:r>
              <a:rPr lang="en-US" altLang="ko-KR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2015 </a:t>
            </a:r>
            <a:r>
              <a:rPr lang="en-US" altLang="ko-KR" sz="3100" cap="all" dirty="0" err="1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ooo</a:t>
            </a:r>
            <a:r>
              <a:rPr lang="en-US" altLang="ko-KR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3100" cap="all" dirty="0" err="1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공원</a:t>
            </a:r>
            <a:r>
              <a:rPr lang="ko-KR" altLang="en-US" sz="3100" cap="all" dirty="0" err="1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돌보미</a:t>
            </a:r>
            <a:r>
              <a:rPr lang="ko-KR" altLang="en-US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활동</a:t>
            </a:r>
            <a:endParaRPr kumimoji="0" lang="en-US" altLang="ko-KR" sz="3100" cap="all" dirty="0">
              <a:ln w="0"/>
              <a:solidFill>
                <a:schemeClr val="tx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47"/>
          <p:cNvSpPr txBox="1">
            <a:spLocks noChangeArrowheads="1"/>
          </p:cNvSpPr>
          <p:nvPr/>
        </p:nvSpPr>
        <p:spPr bwMode="auto">
          <a:xfrm>
            <a:off x="642938" y="1220559"/>
            <a:ext cx="778671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lang="ko-KR" altLang="en-US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추진내용</a:t>
            </a:r>
            <a:endParaRPr kumimoji="0" lang="en-US" altLang="ko-KR" sz="2400" b="1" dirty="0" smtClean="0">
              <a:latin typeface="굴림체" pitchFamily="49" charset="-127"/>
              <a:ea typeface="굴림체" pitchFamily="49" charset="-127"/>
              <a:cs typeface="-윤고딕350"/>
            </a:endParaRPr>
          </a:p>
          <a:p>
            <a:pPr marL="457200" indent="-457200"/>
            <a:r>
              <a:rPr kumimoji="0" lang="en-US" altLang="ko-KR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2015 </a:t>
            </a:r>
            <a:r>
              <a:rPr lang="ko-KR" altLang="en-US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활동 실적을 적어주세요</a:t>
            </a:r>
            <a:endParaRPr lang="en-US" altLang="ko-KR" sz="2400" b="1" dirty="0" smtClean="0">
              <a:latin typeface="굴림체" pitchFamily="49" charset="-127"/>
              <a:ea typeface="굴림체" pitchFamily="49" charset="-127"/>
              <a:cs typeface="-윤고딕350"/>
            </a:endParaRPr>
          </a:p>
          <a:p>
            <a:pPr marL="457200" indent="-457200"/>
            <a:r>
              <a:rPr kumimoji="0" lang="en-US" altLang="ko-KR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- </a:t>
            </a:r>
            <a:r>
              <a:rPr kumimoji="0" lang="ko-KR" altLang="en-US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운영일</a:t>
            </a:r>
            <a:r>
              <a:rPr kumimoji="0" lang="en-US" altLang="ko-KR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, </a:t>
            </a:r>
            <a:r>
              <a:rPr kumimoji="0" lang="ko-KR" altLang="en-US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횟수</a:t>
            </a:r>
            <a:r>
              <a:rPr kumimoji="0" lang="en-US" altLang="ko-KR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, </a:t>
            </a:r>
            <a:r>
              <a:rPr kumimoji="0" lang="ko-KR" altLang="en-US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참여인원</a:t>
            </a:r>
            <a:r>
              <a:rPr kumimoji="0" lang="en-US" altLang="ko-KR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, </a:t>
            </a:r>
            <a:r>
              <a:rPr kumimoji="0" lang="ko-KR" altLang="en-US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한 일 등</a:t>
            </a:r>
            <a:endParaRPr kumimoji="0" lang="ko-KR" altLang="en-US" sz="2400" b="1" dirty="0">
              <a:latin typeface="굴림체" pitchFamily="49" charset="-127"/>
              <a:ea typeface="굴림체" pitchFamily="49" charset="-127"/>
              <a:cs typeface="-윤고딕350"/>
            </a:endParaRPr>
          </a:p>
        </p:txBody>
      </p:sp>
      <p:grpSp>
        <p:nvGrpSpPr>
          <p:cNvPr id="21" name="그룹 16"/>
          <p:cNvGrpSpPr>
            <a:grpSpLocks/>
          </p:cNvGrpSpPr>
          <p:nvPr/>
        </p:nvGrpSpPr>
        <p:grpSpPr bwMode="auto">
          <a:xfrm rot="10800000">
            <a:off x="32" y="6710385"/>
            <a:ext cx="9144000" cy="76200"/>
            <a:chOff x="0" y="655618"/>
            <a:chExt cx="9144000" cy="76200"/>
          </a:xfrm>
        </p:grpSpPr>
        <p:sp>
          <p:nvSpPr>
            <p:cNvPr id="22" name="순서도: 처리 21"/>
            <p:cNvSpPr/>
            <p:nvPr/>
          </p:nvSpPr>
          <p:spPr>
            <a:xfrm flipV="1">
              <a:off x="3321050" y="655618"/>
              <a:ext cx="5822950" cy="76200"/>
            </a:xfrm>
            <a:prstGeom prst="flowChartProcess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-윤고딕350" pitchFamily="18" charset="-127"/>
                <a:ea typeface="-윤고딕350" pitchFamily="18" charset="-127"/>
              </a:endParaRPr>
            </a:p>
          </p:txBody>
        </p:sp>
        <p:sp>
          <p:nvSpPr>
            <p:cNvPr id="23" name="순서도: 처리 22"/>
            <p:cNvSpPr/>
            <p:nvPr/>
          </p:nvSpPr>
          <p:spPr>
            <a:xfrm>
              <a:off x="0" y="676256"/>
              <a:ext cx="6643688" cy="46037"/>
            </a:xfrm>
            <a:prstGeom prst="flowChartProcess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-윤고딕350" pitchFamily="18" charset="-127"/>
                <a:ea typeface="-윤고딕350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57158" y="445898"/>
            <a:ext cx="5715008" cy="5693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★ </a:t>
            </a:r>
            <a:r>
              <a:rPr lang="ko-KR" altLang="en-US" sz="3100" cap="all" dirty="0" err="1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공원돌보미</a:t>
            </a:r>
            <a:r>
              <a:rPr lang="ko-KR" altLang="en-US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활동 사례</a:t>
            </a:r>
            <a:endParaRPr kumimoji="0" lang="en-US" altLang="ko-KR" sz="3100" cap="all" dirty="0">
              <a:ln w="0"/>
              <a:solidFill>
                <a:schemeClr val="tx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47"/>
          <p:cNvSpPr txBox="1">
            <a:spLocks noChangeArrowheads="1"/>
          </p:cNvSpPr>
          <p:nvPr/>
        </p:nvSpPr>
        <p:spPr bwMode="auto">
          <a:xfrm>
            <a:off x="642938" y="1239143"/>
            <a:ext cx="49291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kumimoji="0" lang="ko-KR" altLang="en-US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활동사례 사진</a:t>
            </a:r>
            <a:endParaRPr kumimoji="0" lang="ko-KR" altLang="en-US" sz="2400" b="1" dirty="0">
              <a:latin typeface="굴림체" pitchFamily="49" charset="-127"/>
              <a:ea typeface="굴림체" pitchFamily="49" charset="-127"/>
              <a:cs typeface="-윤고딕350"/>
            </a:endParaRPr>
          </a:p>
        </p:txBody>
      </p:sp>
      <p:grpSp>
        <p:nvGrpSpPr>
          <p:cNvPr id="15" name="그룹 16"/>
          <p:cNvGrpSpPr>
            <a:grpSpLocks/>
          </p:cNvGrpSpPr>
          <p:nvPr/>
        </p:nvGrpSpPr>
        <p:grpSpPr bwMode="auto">
          <a:xfrm rot="10800000">
            <a:off x="32" y="6710385"/>
            <a:ext cx="9144000" cy="76200"/>
            <a:chOff x="0" y="655618"/>
            <a:chExt cx="9144000" cy="76200"/>
          </a:xfrm>
        </p:grpSpPr>
        <p:sp>
          <p:nvSpPr>
            <p:cNvPr id="16" name="순서도: 처리 15"/>
            <p:cNvSpPr/>
            <p:nvPr/>
          </p:nvSpPr>
          <p:spPr>
            <a:xfrm flipV="1">
              <a:off x="3321050" y="655618"/>
              <a:ext cx="5822950" cy="76200"/>
            </a:xfrm>
            <a:prstGeom prst="flowChartProcess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-윤고딕350" pitchFamily="18" charset="-127"/>
                <a:ea typeface="-윤고딕350" pitchFamily="18" charset="-127"/>
              </a:endParaRPr>
            </a:p>
          </p:txBody>
        </p:sp>
        <p:sp>
          <p:nvSpPr>
            <p:cNvPr id="17" name="순서도: 처리 16"/>
            <p:cNvSpPr/>
            <p:nvPr/>
          </p:nvSpPr>
          <p:spPr>
            <a:xfrm>
              <a:off x="0" y="676256"/>
              <a:ext cx="6643688" cy="46037"/>
            </a:xfrm>
            <a:prstGeom prst="flowChartProcess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-윤고딕350" pitchFamily="18" charset="-127"/>
                <a:ea typeface="-윤고딕350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57158" y="445898"/>
            <a:ext cx="5715008" cy="5693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★ </a:t>
            </a:r>
            <a:r>
              <a:rPr lang="ko-KR" altLang="en-US" sz="3100" cap="all" dirty="0" err="1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공원돌보미</a:t>
            </a:r>
            <a:r>
              <a:rPr lang="ko-KR" altLang="en-US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활동 사례</a:t>
            </a:r>
            <a:endParaRPr lang="en-US" altLang="ko-KR" sz="3100" cap="all" dirty="0">
              <a:ln w="0"/>
              <a:solidFill>
                <a:schemeClr val="tx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8" name="그룹 16"/>
          <p:cNvGrpSpPr>
            <a:grpSpLocks/>
          </p:cNvGrpSpPr>
          <p:nvPr/>
        </p:nvGrpSpPr>
        <p:grpSpPr bwMode="auto">
          <a:xfrm rot="10800000">
            <a:off x="32" y="6710385"/>
            <a:ext cx="9144000" cy="76200"/>
            <a:chOff x="0" y="655618"/>
            <a:chExt cx="9144000" cy="76200"/>
          </a:xfrm>
        </p:grpSpPr>
        <p:sp>
          <p:nvSpPr>
            <p:cNvPr id="19" name="순서도: 처리 18"/>
            <p:cNvSpPr/>
            <p:nvPr/>
          </p:nvSpPr>
          <p:spPr>
            <a:xfrm flipV="1">
              <a:off x="3321050" y="655618"/>
              <a:ext cx="5822950" cy="76200"/>
            </a:xfrm>
            <a:prstGeom prst="flowChartProcess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-윤고딕350" pitchFamily="18" charset="-127"/>
                <a:ea typeface="-윤고딕350" pitchFamily="18" charset="-127"/>
              </a:endParaRPr>
            </a:p>
          </p:txBody>
        </p:sp>
        <p:sp>
          <p:nvSpPr>
            <p:cNvPr id="20" name="순서도: 처리 19"/>
            <p:cNvSpPr/>
            <p:nvPr/>
          </p:nvSpPr>
          <p:spPr>
            <a:xfrm>
              <a:off x="0" y="676256"/>
              <a:ext cx="6643688" cy="46037"/>
            </a:xfrm>
            <a:prstGeom prst="flowChartProcess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-윤고딕350" pitchFamily="18" charset="-127"/>
                <a:ea typeface="-윤고딕350" pitchFamily="18" charset="-127"/>
              </a:endParaRPr>
            </a:p>
          </p:txBody>
        </p:sp>
      </p:grpSp>
      <p:sp>
        <p:nvSpPr>
          <p:cNvPr id="21" name="TextBox 47"/>
          <p:cNvSpPr txBox="1">
            <a:spLocks noChangeArrowheads="1"/>
          </p:cNvSpPr>
          <p:nvPr/>
        </p:nvSpPr>
        <p:spPr bwMode="auto">
          <a:xfrm>
            <a:off x="642938" y="1239143"/>
            <a:ext cx="49291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kumimoji="0" lang="ko-KR" altLang="en-US" sz="2400" b="1" dirty="0" smtClean="0">
                <a:latin typeface="굴림체" pitchFamily="49" charset="-127"/>
                <a:ea typeface="굴림체" pitchFamily="49" charset="-127"/>
                <a:cs typeface="-윤고딕350"/>
              </a:rPr>
              <a:t>활동사례 사진</a:t>
            </a:r>
            <a:endParaRPr kumimoji="0" lang="ko-KR" altLang="en-US" sz="2400" b="1" dirty="0">
              <a:latin typeface="굴림체" pitchFamily="49" charset="-127"/>
              <a:ea typeface="굴림체" pitchFamily="49" charset="-127"/>
              <a:cs typeface="-윤고딕35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57158" y="476672"/>
            <a:ext cx="8175282" cy="56938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★ 미담사례</a:t>
            </a:r>
            <a:r>
              <a:rPr lang="en-US" altLang="ko-KR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기억에 남는 일</a:t>
            </a:r>
            <a:endParaRPr kumimoji="0" lang="en-US" altLang="ko-KR" sz="3100" cap="all" dirty="0">
              <a:ln w="0"/>
              <a:solidFill>
                <a:schemeClr val="tx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8" name="그룹 16"/>
          <p:cNvGrpSpPr>
            <a:grpSpLocks/>
          </p:cNvGrpSpPr>
          <p:nvPr/>
        </p:nvGrpSpPr>
        <p:grpSpPr bwMode="auto">
          <a:xfrm rot="10800000">
            <a:off x="32" y="6710385"/>
            <a:ext cx="9144000" cy="76200"/>
            <a:chOff x="0" y="655618"/>
            <a:chExt cx="9144000" cy="76200"/>
          </a:xfrm>
        </p:grpSpPr>
        <p:sp>
          <p:nvSpPr>
            <p:cNvPr id="10" name="순서도: 처리 9"/>
            <p:cNvSpPr/>
            <p:nvPr/>
          </p:nvSpPr>
          <p:spPr>
            <a:xfrm flipV="1">
              <a:off x="3321050" y="655618"/>
              <a:ext cx="5822950" cy="76200"/>
            </a:xfrm>
            <a:prstGeom prst="flowChartProcess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-윤고딕350" pitchFamily="18" charset="-127"/>
                <a:ea typeface="-윤고딕350" pitchFamily="18" charset="-127"/>
              </a:endParaRPr>
            </a:p>
          </p:txBody>
        </p:sp>
        <p:sp>
          <p:nvSpPr>
            <p:cNvPr id="11" name="순서도: 처리 10"/>
            <p:cNvSpPr/>
            <p:nvPr/>
          </p:nvSpPr>
          <p:spPr>
            <a:xfrm>
              <a:off x="0" y="676256"/>
              <a:ext cx="6643688" cy="46037"/>
            </a:xfrm>
            <a:prstGeom prst="flowChartProcess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-윤고딕350" pitchFamily="18" charset="-127"/>
                <a:ea typeface="-윤고딕350" pitchFamily="18" charset="-127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57158" y="445898"/>
            <a:ext cx="8175282" cy="56938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★ </a:t>
            </a:r>
            <a:r>
              <a:rPr lang="en-US" altLang="ko-KR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2016 </a:t>
            </a:r>
            <a:r>
              <a:rPr lang="en-US" altLang="ko-KR" sz="3100" cap="all" dirty="0" err="1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ooo</a:t>
            </a:r>
            <a:r>
              <a:rPr lang="en-US" altLang="ko-KR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100" cap="all" dirty="0" err="1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공원돌보미</a:t>
            </a:r>
            <a:r>
              <a:rPr lang="ko-KR" altLang="en-US" sz="3100" cap="all" dirty="0" smtClean="0">
                <a:ln w="0"/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활동계획</a:t>
            </a:r>
            <a:endParaRPr kumimoji="0" lang="en-US" altLang="ko-KR" sz="3100" cap="all" dirty="0">
              <a:ln w="0"/>
              <a:solidFill>
                <a:schemeClr val="tx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47"/>
          <p:cNvSpPr txBox="1">
            <a:spLocks noChangeArrowheads="1"/>
          </p:cNvSpPr>
          <p:nvPr/>
        </p:nvSpPr>
        <p:spPr bwMode="auto">
          <a:xfrm>
            <a:off x="642938" y="1239143"/>
            <a:ext cx="49291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kumimoji="0" lang="en-US" altLang="ko-KR" sz="2400" b="1" dirty="0" smtClean="0">
                <a:latin typeface="바탕체" pitchFamily="17" charset="-127"/>
                <a:ea typeface="-윤고딕350"/>
                <a:cs typeface="-윤고딕350"/>
              </a:rPr>
              <a:t>1.</a:t>
            </a:r>
            <a:endParaRPr kumimoji="0" lang="ko-KR" altLang="en-US" sz="2400" b="1" dirty="0">
              <a:latin typeface="바탕체" pitchFamily="17" charset="-127"/>
              <a:ea typeface="-윤고딕350"/>
              <a:cs typeface="-윤고딕350"/>
            </a:endParaRPr>
          </a:p>
        </p:txBody>
      </p:sp>
      <p:grpSp>
        <p:nvGrpSpPr>
          <p:cNvPr id="15" name="그룹 16"/>
          <p:cNvGrpSpPr>
            <a:grpSpLocks/>
          </p:cNvGrpSpPr>
          <p:nvPr/>
        </p:nvGrpSpPr>
        <p:grpSpPr bwMode="auto">
          <a:xfrm rot="10800000">
            <a:off x="32" y="6710385"/>
            <a:ext cx="9144000" cy="76200"/>
            <a:chOff x="0" y="655618"/>
            <a:chExt cx="9144000" cy="76200"/>
          </a:xfrm>
        </p:grpSpPr>
        <p:sp>
          <p:nvSpPr>
            <p:cNvPr id="16" name="순서도: 처리 15"/>
            <p:cNvSpPr/>
            <p:nvPr/>
          </p:nvSpPr>
          <p:spPr>
            <a:xfrm flipV="1">
              <a:off x="3321050" y="655618"/>
              <a:ext cx="5822950" cy="76200"/>
            </a:xfrm>
            <a:prstGeom prst="flowChartProcess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-윤고딕350" pitchFamily="18" charset="-127"/>
                <a:ea typeface="-윤고딕350" pitchFamily="18" charset="-127"/>
              </a:endParaRPr>
            </a:p>
          </p:txBody>
        </p:sp>
        <p:sp>
          <p:nvSpPr>
            <p:cNvPr id="17" name="순서도: 처리 16"/>
            <p:cNvSpPr/>
            <p:nvPr/>
          </p:nvSpPr>
          <p:spPr>
            <a:xfrm>
              <a:off x="0" y="676256"/>
              <a:ext cx="6643688" cy="46037"/>
            </a:xfrm>
            <a:prstGeom prst="flowChartProcess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-윤고딕350" pitchFamily="18" charset="-127"/>
                <a:ea typeface="-윤고딕350" pitchFamily="18" charset="-127"/>
              </a:endParaRPr>
            </a:p>
          </p:txBody>
        </p:sp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흐름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흐름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흐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539</TotalTime>
  <Words>60</Words>
  <Application>Microsoft Office PowerPoint</Application>
  <PresentationFormat>화면 슬라이드 쇼(4:3)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흐름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SEOUL</dc:creator>
  <cp:lastModifiedBy>SEOUL</cp:lastModifiedBy>
  <cp:revision>19</cp:revision>
  <dcterms:created xsi:type="dcterms:W3CDTF">2014-10-29T00:37:41Z</dcterms:created>
  <dcterms:modified xsi:type="dcterms:W3CDTF">2015-12-06T23:17:35Z</dcterms:modified>
</cp:coreProperties>
</file>