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BB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7C60C-1D14-4048-ABBA-A3CAF9E17650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3C4BE-BA0E-422B-A601-EF71E935113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80337" y="188640"/>
            <a:ext cx="8884151" cy="6021288"/>
            <a:chOff x="80337" y="188640"/>
            <a:chExt cx="8884151" cy="6021288"/>
          </a:xfrm>
        </p:grpSpPr>
        <p:pic>
          <p:nvPicPr>
            <p:cNvPr id="4" name="그림 3" descr="훈련장 사용공간도.jpg"/>
            <p:cNvPicPr>
              <a:picLocks noChangeAspect="1"/>
            </p:cNvPicPr>
            <p:nvPr/>
          </p:nvPicPr>
          <p:blipFill>
            <a:blip r:embed="rId2" cstate="print"/>
            <a:srcRect l="12919" t="25227" r="22013" b="11715"/>
            <a:stretch>
              <a:fillRect/>
            </a:stretch>
          </p:blipFill>
          <p:spPr>
            <a:xfrm>
              <a:off x="80337" y="188640"/>
              <a:ext cx="8884151" cy="6021288"/>
            </a:xfrm>
            <a:prstGeom prst="rect">
              <a:avLst/>
            </a:prstGeom>
          </p:spPr>
        </p:pic>
        <p:sp>
          <p:nvSpPr>
            <p:cNvPr id="5" name="자유형 4"/>
            <p:cNvSpPr/>
            <p:nvPr/>
          </p:nvSpPr>
          <p:spPr>
            <a:xfrm>
              <a:off x="1619672" y="2132857"/>
              <a:ext cx="5832648" cy="2088232"/>
            </a:xfrm>
            <a:custGeom>
              <a:avLst/>
              <a:gdLst>
                <a:gd name="connsiteX0" fmla="*/ 0 w 6428792"/>
                <a:gd name="connsiteY0" fmla="*/ 429208 h 2397967"/>
                <a:gd name="connsiteX1" fmla="*/ 606490 w 6428792"/>
                <a:gd name="connsiteY1" fmla="*/ 0 h 2397967"/>
                <a:gd name="connsiteX2" fmla="*/ 6428792 w 6428792"/>
                <a:gd name="connsiteY2" fmla="*/ 1614196 h 2397967"/>
                <a:gd name="connsiteX3" fmla="*/ 6055567 w 6428792"/>
                <a:gd name="connsiteY3" fmla="*/ 2397967 h 2397967"/>
                <a:gd name="connsiteX4" fmla="*/ 0 w 6428792"/>
                <a:gd name="connsiteY4" fmla="*/ 429208 h 239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8792" h="2397967">
                  <a:moveTo>
                    <a:pt x="0" y="429208"/>
                  </a:moveTo>
                  <a:lnTo>
                    <a:pt x="606490" y="0"/>
                  </a:lnTo>
                  <a:lnTo>
                    <a:pt x="6428792" y="1614196"/>
                  </a:lnTo>
                  <a:lnTo>
                    <a:pt x="6055567" y="2397967"/>
                  </a:lnTo>
                  <a:lnTo>
                    <a:pt x="0" y="429208"/>
                  </a:lnTo>
                  <a:close/>
                </a:path>
              </a:pathLst>
            </a:custGeom>
            <a:solidFill>
              <a:srgbClr val="FEFBB8"/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 rot="997141">
              <a:off x="3062447" y="2786381"/>
              <a:ext cx="2614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0000"/>
                  </a:solidFill>
                </a:rPr>
                <a:t>훈련장소 필요공간 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</Words>
  <Application>Microsoft Office PowerPoint</Application>
  <PresentationFormat>화면 슬라이드 쇼(4:3)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마스터 PC</dc:creator>
  <cp:lastModifiedBy>마스터 PC</cp:lastModifiedBy>
  <cp:revision>2</cp:revision>
  <dcterms:created xsi:type="dcterms:W3CDTF">2014-08-06T09:59:18Z</dcterms:created>
  <dcterms:modified xsi:type="dcterms:W3CDTF">2014-08-06T10:11:00Z</dcterms:modified>
</cp:coreProperties>
</file>