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scaleToFitPaper="1" frameSlides="1"/>
  <p:showPr>
    <p:present/>
    <p:sldAll/>
    <p:penClr>
      <a:srgbClr val="FF0000">
        <a:alpha val="100000"/>
      </a:srgbClr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9"/>
    <p:restoredTop sz="90100"/>
  </p:normalViewPr>
  <p:slideViewPr>
    <p:cSldViewPr>
      <p:cViewPr varScale="1">
        <p:scale>
          <a:sx n="72" d="100"/>
          <a:sy n="72" d="100"/>
        </p:scale>
        <p:origin x="-3498" y="-90"/>
      </p:cViewPr>
      <p:guideLst>
        <p:guide orient="horz" pos="2402"/>
        <p:guide pos="15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55250" cy="7375525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45" y="3077200"/>
            <a:ext cx="5829260" cy="2123314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692" y="5613255"/>
            <a:ext cx="4800567" cy="25314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0" y="6365359"/>
            <a:ext cx="5829260" cy="196739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0" y="4198477"/>
            <a:ext cx="5829260" cy="21668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897" y="2311339"/>
            <a:ext cx="3028929" cy="65373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26" y="2311339"/>
            <a:ext cx="3028929" cy="65373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342018" y="2373252"/>
            <a:ext cx="6172158" cy="6536231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42897" y="2311339"/>
            <a:ext cx="3028929" cy="3171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3486126" y="2311339"/>
            <a:ext cx="3028929" cy="3171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342018" y="5754836"/>
            <a:ext cx="3028929" cy="3171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5247" y="5754836"/>
            <a:ext cx="3028929" cy="3171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891" y="9181855"/>
            <a:ext cx="1600163" cy="527052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ko-KR" b="0" i="0">
                <a:solidFill>
                  <a:srgbClr val="898989">
                    <a:alpha val="100000"/>
                  </a:srgbClr>
                </a:solidFill>
              </a:rPr>
              <a:pPr lvl="0">
                <a:defRPr lang="ko-KR" altLang="en-US"/>
              </a:pPr>
              <a:t>2015-09-01</a:t>
            </a:fld>
            <a:endParaRPr lang="ko-KR" altLang="ko-KR" b="0" i="0">
              <a:solidFill>
                <a:srgbClr val="898989">
                  <a:alpha val="100000"/>
                </a:srgb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843" y="9181855"/>
            <a:ext cx="1600218" cy="52705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200" b="0" i="0" spc="5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200" b="0" i="0" spc="5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06" y="6934021"/>
            <a:ext cx="4114772" cy="81860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344206" y="885096"/>
            <a:ext cx="4114772" cy="5943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06" y="7752621"/>
            <a:ext cx="4114772" cy="11625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077200"/>
            <a:ext cx="6857954" cy="2123314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897" y="396688"/>
            <a:ext cx="6172158" cy="1650957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1607320" y="3198730"/>
            <a:ext cx="3643300" cy="464331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16" y="396688"/>
            <a:ext cx="1543039" cy="8451986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897" y="396688"/>
            <a:ext cx="4514820" cy="8451986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2015-09-01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897" y="396688"/>
            <a:ext cx="6172158" cy="165095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897" y="2311339"/>
            <a:ext cx="6172158" cy="653733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891" y="9181855"/>
            <a:ext cx="1600163" cy="5270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ko-KR" b="0" i="0">
                <a:solidFill>
                  <a:srgbClr val="898989">
                    <a:alpha val="100000"/>
                  </a:srgbClr>
                </a:solidFill>
              </a:rPr>
              <a:pPr lvl="0">
                <a:defRPr lang="ko-KR" altLang="en-US"/>
              </a:pPr>
              <a:t>2015-09-01</a:t>
            </a:fld>
            <a:endParaRPr lang="ko-KR" altLang="ko-KR" b="0" i="0">
              <a:solidFill>
                <a:srgbClr val="898989">
                  <a:alpha val="100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34" y="9181158"/>
            <a:ext cx="2171684" cy="5273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843" y="9181855"/>
            <a:ext cx="1600218" cy="5270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200" b="0" i="0" spc="5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200" b="0" i="0" spc="5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 </a:t>
            </a:r>
          </a:p>
        </p:txBody>
      </p:sp>
      <p:sp>
        <p:nvSpPr>
          <p:cNvPr id="7" name="직사각형 4"/>
          <p:cNvSpPr/>
          <p:nvPr/>
        </p:nvSpPr>
        <p:spPr>
          <a:xfrm>
            <a:off x="2343151" y="9181855"/>
            <a:ext cx="2171649" cy="5270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7168" y="449635"/>
            <a:ext cx="6357903" cy="6076483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3" name="그림 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94492" y="619986"/>
            <a:ext cx="2436386" cy="2736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4" name="직사각형 3"/>
          <p:cNvSpPr txBox="1"/>
          <p:nvPr/>
        </p:nvSpPr>
        <p:spPr>
          <a:xfrm>
            <a:off x="3059454" y="1124168"/>
            <a:ext cx="3529274" cy="144615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400" b="1" i="0" spc="5" dirty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공동주택 관리</a:t>
            </a: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400" b="1" i="0" spc="5" dirty="0">
                <a:solidFill>
                  <a:srgbClr val="10B510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주민</a:t>
            </a:r>
            <a:r>
              <a:rPr lang="ko-KR" altLang="en-US" sz="4400" b="1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4400" b="1" i="0" spc="5" dirty="0">
                <a:solidFill>
                  <a:srgbClr val="C00000">
                    <a:alpha val="100000"/>
                  </a:srgbClr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의견수렴</a:t>
            </a:r>
          </a:p>
        </p:txBody>
      </p:sp>
      <p:sp>
        <p:nvSpPr>
          <p:cNvPr id="5" name="직사각형 4"/>
          <p:cNvSpPr txBox="1"/>
          <p:nvPr/>
        </p:nvSpPr>
        <p:spPr>
          <a:xfrm>
            <a:off x="428024" y="3356974"/>
            <a:ext cx="6088678" cy="30971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우리 성북구청 주택관리과 에서는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아래와 같이 </a:t>
            </a: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성북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구와 민간전문가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합동으로 </a:t>
            </a:r>
          </a:p>
          <a:p>
            <a:pPr lvl="0" defTabSz="900111">
              <a:lnSpc>
                <a:spcPct val="130000"/>
              </a:lnSpc>
              <a:buClr>
                <a:srgbClr val="000000"/>
              </a:buClr>
              <a:buNone/>
              <a:defRPr lang="ko-KR" altLang="en-US"/>
            </a:pPr>
            <a:r>
              <a:rPr lang="ko-KR" altLang="en-US" sz="2000" b="1" spc="5" dirty="0" err="1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월</a:t>
            </a:r>
            <a:r>
              <a:rPr lang="ko-KR" altLang="en-US" sz="2000" b="1" spc="5" dirty="0" err="1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곡</a:t>
            </a:r>
            <a:r>
              <a:rPr lang="ko-KR" altLang="en-US" sz="2000" b="1" i="0" spc="5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두산 </a:t>
            </a:r>
            <a:r>
              <a:rPr lang="ko-KR" altLang="en-US" sz="2000" b="1" i="0" spc="5" dirty="0" err="1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위브</a:t>
            </a:r>
            <a:r>
              <a:rPr lang="ko-KR" altLang="en-US" sz="2000" b="1" i="0" spc="5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2000" b="1" i="0" spc="5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아파트의 </a:t>
            </a:r>
            <a:r>
              <a:rPr lang="ko-KR" altLang="en-US" sz="2000" b="1" i="0" spc="5" dirty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관리실태</a:t>
            </a:r>
            <a:r>
              <a:rPr lang="ko-KR" altLang="en-US" sz="1400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를 조사하고 있습니다.</a:t>
            </a:r>
          </a:p>
          <a:p>
            <a:pPr marL="0" lvl="0" indent="0" algn="l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우리 구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에서는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아파트 관리 실태에 대한 주민 의견을 듣고자 하오니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,</a:t>
            </a:r>
          </a:p>
          <a:p>
            <a:pPr marL="0" lvl="0" indent="0" algn="l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아파트 관리상 </a:t>
            </a:r>
            <a:r>
              <a:rPr lang="ko-KR" altLang="en-US" sz="2000" spc="5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부조리</a:t>
            </a: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 또는 </a:t>
            </a:r>
            <a:r>
              <a:rPr lang="ko-KR" altLang="en-US" sz="2000" spc="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관리비 절감방안 등</a:t>
            </a: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에 대한 의견을</a:t>
            </a:r>
            <a:endParaRPr lang="en-US" altLang="ko-KR" sz="1400" spc="5" dirty="0" smtClean="0">
              <a:latin typeface="08서울남산체 B" pitchFamily="18" charset="-127"/>
              <a:ea typeface="08서울남산체 B" pitchFamily="18" charset="-127"/>
              <a:sym typeface="Wingdings"/>
            </a:endParaRPr>
          </a:p>
          <a:p>
            <a:pPr marL="0" lvl="0" indent="0" algn="l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적극 개진하여 주시기 바랍니다</a:t>
            </a:r>
            <a:r>
              <a:rPr lang="en-US" altLang="ko-KR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.</a:t>
            </a:r>
          </a:p>
          <a:p>
            <a:pPr marL="0" lvl="0" indent="0" algn="l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제출하여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주신 의견에 대해서는 어떠한 불이익도 받지 않도록 하겠습니다. </a:t>
            </a:r>
          </a:p>
          <a:p>
            <a:pPr lvl="0" defTabSz="900111">
              <a:lnSpc>
                <a:spcPct val="130000"/>
              </a:lnSpc>
              <a:spcAft>
                <a:spcPct val="5000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감사합니다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</a:t>
            </a:r>
            <a:endParaRPr lang="ko-KR" altLang="en-US" sz="1200" b="0" i="0" spc="5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642918" y="6596074"/>
            <a:ext cx="5665757" cy="15737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lang="ko-KR" altLang="en-US" sz="1400" b="0" i="0" spc="5" dirty="0">
                <a:solidFill>
                  <a:schemeClr val="tx1"/>
                </a:solidFill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조  사  장 :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 err="1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월곡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두산 </a:t>
            </a:r>
            <a:r>
              <a:rPr lang="ko-KR" altLang="en-US" sz="1400" b="0" i="0" spc="5" dirty="0" err="1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위브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아파트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관리사무소 </a:t>
            </a:r>
            <a:endParaRPr lang="en-US" altLang="ko-KR" sz="1400" b="0" i="0" spc="5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  <a:p>
            <a:pPr marL="0" lvl="0" indent="0" algn="l" defTabSz="90011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조사 기간 :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201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5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 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09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  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14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 ~ 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09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  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25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.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(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10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:00-1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7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:00)</a:t>
            </a:r>
            <a:endParaRPr lang="ko-KR" altLang="en-US" sz="1400" i="0" spc="5" dirty="0">
              <a:solidFill>
                <a:srgbClr val="002060"/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  <a:p>
            <a:pPr marL="0" lvl="0" indent="0" algn="l" defTabSz="90011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연  </a:t>
            </a:r>
            <a:r>
              <a:rPr lang="ko-KR" altLang="en-US" sz="1400" b="0" i="0" spc="5" dirty="0" err="1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락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 처 :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02-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6229</a:t>
            </a:r>
            <a:r>
              <a:rPr lang="en-US" altLang="ko-KR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-5755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en-US" altLang="ko-KR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(</a:t>
            </a: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아파트 관리사무소 내 조사장</a:t>
            </a:r>
            <a:r>
              <a:rPr lang="en-US" altLang="ko-KR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)</a:t>
            </a:r>
          </a:p>
          <a:p>
            <a:pPr marL="0" lvl="0" indent="0" algn="l" defTabSz="90011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lang="ko-KR" altLang="en-US" sz="1400" b="0" i="0" spc="5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              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02-2</a:t>
            </a:r>
            <a:r>
              <a:rPr lang="en-US" altLang="ko-KR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241-2743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 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(</a:t>
            </a:r>
            <a:r>
              <a:rPr lang="ko-KR" altLang="en-US" sz="1400" spc="5" dirty="0" smtClean="0">
                <a:latin typeface="08서울남산체 B" pitchFamily="18" charset="-127"/>
                <a:ea typeface="08서울남산체 B" pitchFamily="18" charset="-127"/>
                <a:sym typeface="Wingdings"/>
              </a:rPr>
              <a:t>성북구청 주택관리과</a:t>
            </a:r>
            <a:r>
              <a:rPr lang="ko-KR" altLang="en-US" sz="1400" b="0" i="0" spc="5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)</a:t>
            </a:r>
            <a:endParaRPr lang="ko-KR" altLang="en-US" sz="1400" b="0" i="0" spc="5" dirty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-6306" y="8338927"/>
            <a:ext cx="6870622" cy="157317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3510" y="-76122"/>
            <a:ext cx="1452547" cy="49518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3510" y="-76122"/>
            <a:ext cx="1452547" cy="49518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직사각형 10"/>
          <p:cNvSpPr txBox="1"/>
          <p:nvPr/>
        </p:nvSpPr>
        <p:spPr>
          <a:xfrm>
            <a:off x="1052506" y="8148752"/>
            <a:ext cx="4594163" cy="46197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 dirty="0" smtClean="0">
                <a:solidFill>
                  <a:schemeClr val="tx1"/>
                </a:solidFill>
                <a:sym typeface="Wingdings"/>
              </a:rPr>
              <a:t>성북구청 주택관리과</a:t>
            </a:r>
            <a:endParaRPr lang="ko-KR" altLang="en-US" sz="2400" b="1" i="0" spc="5" dirty="0">
              <a:solidFill>
                <a:schemeClr val="tx1"/>
              </a:solidFill>
              <a:sym typeface="Wingdings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한컴오피스">
  <a:themeElements>
    <a:clrScheme name="PowerPoint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112</Words>
  <Application>Hancom Office Hanshow 2010</Application>
  <PresentationFormat>A4 용지(210x297mm)</PresentationFormat>
  <Paragraphs>14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Company>Samsung Electronics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기본</dc:creator>
  <cp:lastModifiedBy>seongbuk</cp:lastModifiedBy>
  <cp:revision>45</cp:revision>
  <dcterms:modified xsi:type="dcterms:W3CDTF">2015-09-01T11:00:40Z</dcterms:modified>
</cp:coreProperties>
</file>