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3"/>
    <p:restoredTop sz="95990"/>
  </p:normalViewPr>
  <p:slideViewPr>
    <p:cSldViewPr snapToObjects="1">
      <p:cViewPr varScale="1">
        <p:scale>
          <a:sx n="103" d="100"/>
          <a:sy n="103" d="100"/>
        </p:scale>
        <p:origin x="-336" y="-84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DaumMap_20150930_1420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5004060" y="2996940"/>
            <a:ext cx="144020" cy="2160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0"/>
            <a:ext cx="8029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20" y="4293120"/>
            <a:ext cx="1152160" cy="154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한컴오피스</vt:lpstr>
      <vt:lpstr>슬라이드 1</vt:lpstr>
      <vt:lpstr>슬라이드 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17</cp:revision>
  <dcterms:created xsi:type="dcterms:W3CDTF">2014-06-26T08:25:13Z</dcterms:created>
  <dcterms:modified xsi:type="dcterms:W3CDTF">2016-07-08T02:23:05Z</dcterms:modified>
</cp:coreProperties>
</file>