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notesMasterIdLst>
    <p:notesMasterId r:id="rId6"/>
  </p:notesMasterIdLst>
  <p:sldIdLst>
    <p:sldId id="257" r:id="rId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vertBarState="maximized">
    <p:restoredLeft sz="16248"/>
    <p:restoredTop sz="99766"/>
  </p:normalViewPr>
  <p:slideViewPr>
    <p:cSldViewPr>
      <p:cViewPr>
        <p:scale>
          <a:sx n="100" d="100"/>
          <a:sy n="100" d="100"/>
        </p:scale>
        <p:origin x="-270" y="-252"/>
      </p:cViewPr>
      <p:guideLst>
        <p:guide orient="horz" pos="2158"/>
        <p:guide pos="2878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notesMaster" Target="notesMasters/notesMaster1.xml"  /><Relationship Id="rId7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53CF32C-2D70-4DE7-957B-6740E41DF232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9070AC8-E85E-4878-9192-32CC8308592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4D110F0-D41E-408D-9749-E76A6E5BB740}" type="slidenum">
              <a:rPr lang="en-US" altLang="ko-KR"/>
              <a:pPr>
                <a:defRPr lang="ko-KR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FB30EDBD-1C2D-4C1E-B459-B60219FAB484}" type="datetimeFigureOut">
              <a:rPr lang="ko-KR" altLang="en-US"/>
              <a:pPr lvl="0">
                <a:defRPr lang="ko-KR" altLang="en-US"/>
              </a:pPr>
              <a:t>2014-02-07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4BEDD84E-25D4-4983-8AA1-2863C96F08D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/>
          <p:nvPr/>
        </p:nvGrpSpPr>
        <p:grpSpPr>
          <a:xfrm rot="0">
            <a:off x="827584" y="404663"/>
            <a:ext cx="7848872" cy="5537031"/>
            <a:chOff x="703" y="890"/>
            <a:chExt cx="4626" cy="2861"/>
          </a:xfrm>
        </p:grpSpPr>
        <p:sp>
          <p:nvSpPr>
            <p:cNvPr id="13317" name="Rectangle 4"/>
            <p:cNvSpPr>
              <a:spLocks noChangeArrowheads="1"/>
            </p:cNvSpPr>
            <p:nvPr/>
          </p:nvSpPr>
          <p:spPr>
            <a:xfrm>
              <a:off x="703" y="890"/>
              <a:ext cx="4626" cy="272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/>
            </a:ln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13333" name="Text Box 30"/>
            <p:cNvSpPr txBox="1">
              <a:spLocks noChangeArrowheads="1"/>
            </p:cNvSpPr>
            <p:nvPr/>
          </p:nvSpPr>
          <p:spPr>
            <a:xfrm>
              <a:off x="2952" y="3564"/>
              <a:ext cx="406" cy="186"/>
            </a:xfrm>
            <a:prstGeom prst="rect">
              <a:avLst/>
            </a:prstGeom>
            <a:noFill/>
            <a:ln w="12700">
              <a:noFill/>
              <a:miter/>
            </a:ln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/>
                <a:t>입구</a:t>
              </a:r>
              <a:endParaRPr lang="ko-KR" altLang="en-US"/>
            </a:p>
          </p:txBody>
        </p:sp>
      </p:grpSp>
      <p:sp>
        <p:nvSpPr>
          <p:cNvPr id="13340" name="Rectangle 22"/>
          <p:cNvSpPr>
            <a:spLocks noChangeArrowheads="1"/>
          </p:cNvSpPr>
          <p:nvPr/>
        </p:nvSpPr>
        <p:spPr>
          <a:xfrm>
            <a:off x="1011433" y="620688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1" name="Rectangle 22"/>
          <p:cNvSpPr>
            <a:spLocks noChangeArrowheads="1"/>
          </p:cNvSpPr>
          <p:nvPr/>
        </p:nvSpPr>
        <p:spPr>
          <a:xfrm>
            <a:off x="1011433" y="1124744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2" name="Rectangle 22"/>
          <p:cNvSpPr>
            <a:spLocks noChangeArrowheads="1"/>
          </p:cNvSpPr>
          <p:nvPr/>
        </p:nvSpPr>
        <p:spPr>
          <a:xfrm>
            <a:off x="1011433" y="1700808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3" name="Rectangle 22"/>
          <p:cNvSpPr>
            <a:spLocks noChangeArrowheads="1"/>
          </p:cNvSpPr>
          <p:nvPr/>
        </p:nvSpPr>
        <p:spPr>
          <a:xfrm>
            <a:off x="1011433" y="2420888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4" name="Rectangle 22"/>
          <p:cNvSpPr>
            <a:spLocks noChangeArrowheads="1"/>
          </p:cNvSpPr>
          <p:nvPr/>
        </p:nvSpPr>
        <p:spPr>
          <a:xfrm>
            <a:off x="6916090" y="476672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5" name="Rectangle 22"/>
          <p:cNvSpPr>
            <a:spLocks noChangeArrowheads="1"/>
          </p:cNvSpPr>
          <p:nvPr/>
        </p:nvSpPr>
        <p:spPr>
          <a:xfrm>
            <a:off x="6948264" y="980728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6" name="Rectangle 22"/>
          <p:cNvSpPr>
            <a:spLocks noChangeArrowheads="1"/>
          </p:cNvSpPr>
          <p:nvPr/>
        </p:nvSpPr>
        <p:spPr>
          <a:xfrm>
            <a:off x="6916090" y="1556792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7" name="Rectangle 22"/>
          <p:cNvSpPr>
            <a:spLocks noChangeArrowheads="1"/>
          </p:cNvSpPr>
          <p:nvPr/>
        </p:nvSpPr>
        <p:spPr>
          <a:xfrm>
            <a:off x="6948264" y="2132856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8" name="Rectangle 22"/>
          <p:cNvSpPr>
            <a:spLocks noChangeArrowheads="1"/>
          </p:cNvSpPr>
          <p:nvPr/>
        </p:nvSpPr>
        <p:spPr>
          <a:xfrm>
            <a:off x="6988098" y="2852936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49" name="Rectangle 22"/>
          <p:cNvSpPr>
            <a:spLocks noChangeArrowheads="1"/>
          </p:cNvSpPr>
          <p:nvPr/>
        </p:nvSpPr>
        <p:spPr>
          <a:xfrm>
            <a:off x="6988098" y="3573016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0" name="Rectangle 22"/>
          <p:cNvSpPr>
            <a:spLocks noChangeArrowheads="1"/>
          </p:cNvSpPr>
          <p:nvPr/>
        </p:nvSpPr>
        <p:spPr>
          <a:xfrm>
            <a:off x="6988098" y="4293096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1" name="Rectangle 22"/>
          <p:cNvSpPr>
            <a:spLocks noChangeArrowheads="1"/>
          </p:cNvSpPr>
          <p:nvPr/>
        </p:nvSpPr>
        <p:spPr>
          <a:xfrm>
            <a:off x="7020272" y="5085184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2" name="Rectangle 22"/>
          <p:cNvSpPr>
            <a:spLocks noChangeArrowheads="1"/>
          </p:cNvSpPr>
          <p:nvPr/>
        </p:nvSpPr>
        <p:spPr>
          <a:xfrm>
            <a:off x="971600" y="3068960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3" name="Rectangle 22"/>
          <p:cNvSpPr>
            <a:spLocks noChangeArrowheads="1"/>
          </p:cNvSpPr>
          <p:nvPr/>
        </p:nvSpPr>
        <p:spPr>
          <a:xfrm>
            <a:off x="939425" y="3789040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4" name="Rectangle 22"/>
          <p:cNvSpPr>
            <a:spLocks noChangeArrowheads="1"/>
          </p:cNvSpPr>
          <p:nvPr/>
        </p:nvSpPr>
        <p:spPr>
          <a:xfrm>
            <a:off x="939426" y="4509120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3355" name="Rectangle 22"/>
          <p:cNvSpPr>
            <a:spLocks noChangeArrowheads="1"/>
          </p:cNvSpPr>
          <p:nvPr/>
        </p:nvSpPr>
        <p:spPr>
          <a:xfrm>
            <a:off x="939426" y="5157192"/>
            <a:ext cx="1544342" cy="360040"/>
          </a:xfrm>
          <a:prstGeom prst="rect">
            <a:avLst/>
          </a:prstGeom>
          <a:noFill/>
          <a:ln w="2857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 lang="ko-KR" altLang="en-US"/>
            </a:pPr>
            <a:endParaRPr lang="ko-KR" altLang="en-US"/>
          </a:p>
        </p:txBody>
      </p:sp>
      <p:grpSp>
        <p:nvGrpSpPr>
          <p:cNvPr id="13356" name="그룹 47"/>
          <p:cNvGrpSpPr/>
          <p:nvPr/>
        </p:nvGrpSpPr>
        <p:grpSpPr>
          <a:xfrm rot="0">
            <a:off x="4572000" y="5351620"/>
            <a:ext cx="720080" cy="309628"/>
            <a:chOff x="3275856" y="3387858"/>
            <a:chExt cx="1872208" cy="761222"/>
          </a:xfrm>
        </p:grpSpPr>
        <p:sp>
          <p:nvSpPr>
            <p:cNvPr id="13357" name="자유형 43"/>
            <p:cNvSpPr/>
            <p:nvPr/>
          </p:nvSpPr>
          <p:spPr>
            <a:xfrm>
              <a:off x="3852863" y="3390239"/>
              <a:ext cx="710259" cy="736014"/>
            </a:xfrm>
            <a:custGeom>
              <a:avLst/>
              <a:gdLst>
                <a:gd name="connsiteX0" fmla="*/ 0 w 692458"/>
                <a:gd name="connsiteY0" fmla="*/ 0 h 736846"/>
                <a:gd name="connsiteX1" fmla="*/ 497150 w 692458"/>
                <a:gd name="connsiteY1" fmla="*/ 195308 h 736846"/>
                <a:gd name="connsiteX2" fmla="*/ 692458 w 692458"/>
                <a:gd name="connsiteY2" fmla="*/ 736846 h 7368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458" h="736846">
                  <a:moveTo>
                    <a:pt x="0" y="0"/>
                  </a:moveTo>
                  <a:cubicBezTo>
                    <a:pt x="190870" y="36250"/>
                    <a:pt x="381740" y="72500"/>
                    <a:pt x="497150" y="195308"/>
                  </a:cubicBezTo>
                  <a:cubicBezTo>
                    <a:pt x="612560" y="318116"/>
                    <a:pt x="652509" y="527481"/>
                    <a:pt x="692458" y="736846"/>
                  </a:cubicBez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13358" name="직선 연결선 44"/>
            <p:cNvCxnSpPr/>
            <p:nvPr/>
          </p:nvCxnSpPr>
          <p:spPr>
            <a:xfrm flipH="1">
              <a:off x="3840956" y="3387858"/>
              <a:ext cx="11908" cy="75485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59" name="직사각형 45"/>
            <p:cNvSpPr/>
            <p:nvPr/>
          </p:nvSpPr>
          <p:spPr>
            <a:xfrm>
              <a:off x="3275856" y="4055476"/>
              <a:ext cx="576064" cy="936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360" name="직사각형 46"/>
            <p:cNvSpPr/>
            <p:nvPr/>
          </p:nvSpPr>
          <p:spPr>
            <a:xfrm>
              <a:off x="4559300" y="4055476"/>
              <a:ext cx="588764" cy="9107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3361" name="Text Box 30"/>
          <p:cNvSpPr txBox="1">
            <a:spLocks noChangeArrowheads="1"/>
          </p:cNvSpPr>
          <p:nvPr/>
        </p:nvSpPr>
        <p:spPr>
          <a:xfrm>
            <a:off x="1361846" y="620688"/>
            <a:ext cx="689874" cy="367128"/>
          </a:xfrm>
          <a:prstGeom prst="rect">
            <a:avLst/>
          </a:prstGeom>
          <a:noFill/>
          <a:ln w="12700">
            <a:noFill/>
            <a:miter/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/>
              <a:t>침대</a:t>
            </a: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R&amp;D</ep:Company>
  <ep:Words>1</ep:Words>
  <ep:PresentationFormat>화면 슬라이드 쇼(4:3)</ep:PresentationFormat>
  <ep:Paragraphs>1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2006-10-05T04:04:58.000</dcterms:created>
  <dc:creator>Microsoft Corporation</dc:creator>
  <dc:description/>
  <cp:keywords/>
  <cp:lastModifiedBy>마스터 PC</cp:lastModifiedBy>
  <dcterms:modified xsi:type="dcterms:W3CDTF">2014-05-07T08:45:52.490</dcterms:modified>
  <cp:revision>80</cp:revision>
  <dc:subject/>
  <dc:title>슬라이드 1</dc:title>
</cp:coreProperties>
</file>