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00FF"/>
    <a:srgbClr val="92D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897B7-2B61-4CB0-A730-BB4724664A14}" type="datetimeFigureOut">
              <a:rPr lang="ko-KR" altLang="en-US" smtClean="0"/>
              <a:pPr/>
              <a:t>2014-07-01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2808F-08FE-48C0-BD10-02F81470E7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현 위 치</a:t>
            </a:r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5806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7893867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3078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49009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344940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 flipH="1">
            <a:off x="440871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 flipH="1">
            <a:off x="536802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 flipH="1">
            <a:off x="632733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줄무늬가 있는 오른쪽 화살표 39"/>
          <p:cNvSpPr/>
          <p:nvPr/>
        </p:nvSpPr>
        <p:spPr>
          <a:xfrm flipH="1">
            <a:off x="7286644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6" name="가로로 말린 두루마리 모양 55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58066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7393801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3078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49009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344940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 flipH="1">
            <a:off x="440871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 flipH="1">
            <a:off x="536802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 flipH="1">
            <a:off x="632733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50095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가로로 말린 두루마리 모양 47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6393669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8589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60031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361473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 flipH="1">
            <a:off x="462915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 flipH="1">
            <a:off x="5643570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429520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64370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가로로 말린 두루마리 모양 39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5965041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28741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486010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3443279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 flipH="1">
            <a:off x="4400548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28664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357950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 flipH="1">
            <a:off x="5357818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가로로 말린 두루마리 모양 39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4964909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28741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486010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3443279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 flipH="1">
            <a:off x="4400548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26283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310325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35781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4393405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393009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214546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3036083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 flipH="1">
            <a:off x="3857620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34022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46510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58999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714876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3464711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357290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143108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 flipH="1">
            <a:off x="2928926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343796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47225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60070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72916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줄무늬가 있는 오른쪽 화살표 39"/>
          <p:cNvSpPr/>
          <p:nvPr/>
        </p:nvSpPr>
        <p:spPr>
          <a:xfrm>
            <a:off x="3857620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2964645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00166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줄무늬가 있는 오른쪽 화살표 34"/>
          <p:cNvSpPr/>
          <p:nvPr/>
        </p:nvSpPr>
        <p:spPr>
          <a:xfrm flipH="1">
            <a:off x="2428860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                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22949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24364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25780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271960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줄무늬가 있는 오른쪽 화살표 39"/>
          <p:cNvSpPr/>
          <p:nvPr/>
        </p:nvSpPr>
        <p:spPr>
          <a:xfrm>
            <a:off x="3286116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1964514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 flipH="1">
            <a:off x="1500166" y="3714752"/>
            <a:ext cx="714380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239017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26269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286379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310060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줄무늬가 있는 오른쪽 화살표 39"/>
          <p:cNvSpPr/>
          <p:nvPr/>
        </p:nvSpPr>
        <p:spPr>
          <a:xfrm>
            <a:off x="3333741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235742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1526554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857256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167579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11982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072065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02430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줄무늬가 있는 오른쪽 화살표 39"/>
          <p:cNvSpPr/>
          <p:nvPr/>
        </p:nvSpPr>
        <p:spPr>
          <a:xfrm>
            <a:off x="2976551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192879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가로로 말린 두루마리 모양 54"/>
          <p:cNvSpPr/>
          <p:nvPr/>
        </p:nvSpPr>
        <p:spPr>
          <a:xfrm>
            <a:off x="1500166" y="344036"/>
            <a:ext cx="6286544" cy="714380"/>
          </a:xfrm>
          <a:prstGeom prst="horizontalScroll">
            <a:avLst/>
          </a:prstGeom>
          <a:solidFill>
            <a:srgbClr val="002060">
              <a:alpha val="21176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001024" y="4714884"/>
            <a:ext cx="928694" cy="150019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1442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05738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80033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4329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8624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2920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72156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15111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58067" y="4714884"/>
            <a:ext cx="671519" cy="150019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71471" y="4714884"/>
            <a:ext cx="671519" cy="1500198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rgbClr val="FF0000"/>
                </a:solidFill>
              </a:rPr>
              <a:t>현위치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1" name="줄무늬가 있는 오른쪽 화살표 30"/>
          <p:cNvSpPr/>
          <p:nvPr/>
        </p:nvSpPr>
        <p:spPr>
          <a:xfrm rot="16200000">
            <a:off x="750067" y="4356089"/>
            <a:ext cx="571504" cy="35719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줄무늬가 있는 오른쪽 화살표 32"/>
          <p:cNvSpPr/>
          <p:nvPr/>
        </p:nvSpPr>
        <p:spPr>
          <a:xfrm flipH="1">
            <a:off x="571472" y="3714752"/>
            <a:ext cx="500066" cy="571504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줄무늬가 있는 오른쪽 화살표 40"/>
          <p:cNvSpPr/>
          <p:nvPr/>
        </p:nvSpPr>
        <p:spPr>
          <a:xfrm>
            <a:off x="821533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줄무늬가 있는 오른쪽 화살표 42"/>
          <p:cNvSpPr/>
          <p:nvPr/>
        </p:nvSpPr>
        <p:spPr>
          <a:xfrm rot="16200000">
            <a:off x="7358082" y="3071810"/>
            <a:ext cx="428628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1472" y="3500438"/>
            <a:ext cx="8358246" cy="1171001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>
              <a:solidFill>
                <a:srgbClr val="C00000"/>
              </a:solidFill>
            </a:endParaRPr>
          </a:p>
          <a:p>
            <a:pPr algn="ctr"/>
            <a:endParaRPr lang="en-US" altLang="ko-KR" sz="2000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2000" dirty="0" smtClean="0">
                <a:solidFill>
                  <a:srgbClr val="C00000"/>
                </a:solidFill>
              </a:rPr>
              <a:t>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>
                <a:solidFill>
                  <a:srgbClr val="C00000"/>
                </a:solidFill>
              </a:rPr>
              <a:t>                   복도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통로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endParaRPr lang="ko-KR" altLang="en-US" sz="2000" dirty="0" smtClean="0">
              <a:solidFill>
                <a:srgbClr val="C0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80803" y="3456993"/>
            <a:ext cx="664373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858148" y="3456993"/>
            <a:ext cx="1071570" cy="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357950" y="267117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0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피난구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ko-KR" alt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미끄럼틀</a:t>
            </a:r>
            <a:r>
              <a:rPr lang="en-US" altLang="ko-KR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ko-KR" altLang="en-US" sz="2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34" y="12858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 1.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화살표 방향 중 가까운 통로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복도 및 </a:t>
            </a:r>
            <a:r>
              <a:rPr lang="ko-KR" altLang="en-US" sz="2400" dirty="0" err="1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피난구</a:t>
            </a:r>
            <a:r>
              <a:rPr lang="en-US" altLang="ko-KR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를 이용 대피</a:t>
            </a:r>
            <a:endParaRPr lang="en-US" altLang="ko-KR" sz="2400" dirty="0" smtClean="0">
              <a:latin typeface="서울남산체 EB" pitchFamily="18" charset="-127"/>
              <a:ea typeface="서울남산체 EB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서울남산체 EB" pitchFamily="18" charset="-127"/>
                <a:ea typeface="서울남산체 EB" pitchFamily="18" charset="-127"/>
              </a:rPr>
              <a:t> 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2. 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왼쪽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비상구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(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유리문</a:t>
            </a:r>
            <a:r>
              <a:rPr lang="en-US" altLang="ko-KR" sz="2400" dirty="0" smtClean="0">
                <a:latin typeface="서울남산체 EB" pitchFamily="18" charset="-127"/>
                <a:ea typeface="서울남산체 EB" pitchFamily="18" charset="-127"/>
              </a:rPr>
              <a:t>)</a:t>
            </a:r>
            <a:r>
              <a:rPr lang="ko-KR" altLang="en-US" sz="2400" dirty="0" smtClean="0">
                <a:latin typeface="서울남산체 EB" pitchFamily="18" charset="-127"/>
                <a:ea typeface="서울남산체 EB" pitchFamily="18" charset="-127"/>
              </a:rPr>
              <a:t>가 잠겨 있는 경우 </a:t>
            </a:r>
            <a:r>
              <a:rPr lang="ko-KR" altLang="en-US" sz="2400" dirty="0" smtClean="0">
                <a:solidFill>
                  <a:srgbClr val="FF0000"/>
                </a:solidFill>
                <a:latin typeface="서울남산체 EB" pitchFamily="18" charset="-127"/>
                <a:ea typeface="서울남산체 EB" pitchFamily="18" charset="-127"/>
              </a:rPr>
              <a:t>파괴 후 통로 확보</a:t>
            </a:r>
            <a:endParaRPr lang="ko-KR" altLang="en-US" sz="2400" dirty="0">
              <a:solidFill>
                <a:srgbClr val="FF0000"/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14314" y="3357562"/>
            <a:ext cx="313713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비상구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728" y="249880"/>
            <a:ext cx="6429420" cy="7453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ln w="9525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서울남산체 EB" pitchFamily="18" charset="-127"/>
                <a:ea typeface="서울남산체 EB" pitchFamily="18" charset="-127"/>
              </a:rPr>
              <a:t>화재 발생시 비상 대피로 안내</a:t>
            </a:r>
            <a:endParaRPr lang="en-US" altLang="ko-KR" sz="3200" b="1" dirty="0" smtClean="0">
              <a:ln w="9525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45" name="줄무늬가 있는 오른쪽 화살표 44"/>
          <p:cNvSpPr/>
          <p:nvPr/>
        </p:nvSpPr>
        <p:spPr>
          <a:xfrm>
            <a:off x="7215206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줄무늬가 있는 오른쪽 화살표 31"/>
          <p:cNvSpPr/>
          <p:nvPr/>
        </p:nvSpPr>
        <p:spPr>
          <a:xfrm>
            <a:off x="621507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5214942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214810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줄무늬가 있는 오른쪽 화살표 39"/>
          <p:cNvSpPr/>
          <p:nvPr/>
        </p:nvSpPr>
        <p:spPr>
          <a:xfrm>
            <a:off x="3214678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2214546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줄무늬가 있는 오른쪽 화살표 33"/>
          <p:cNvSpPr/>
          <p:nvPr/>
        </p:nvSpPr>
        <p:spPr>
          <a:xfrm>
            <a:off x="1214414" y="3714752"/>
            <a:ext cx="714380" cy="571504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583</Words>
  <Application>Microsoft Office PowerPoint</Application>
  <PresentationFormat>화면 슬라이드 쇼(4:3)</PresentationFormat>
  <Paragraphs>103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보급용</dc:creator>
  <cp:lastModifiedBy>보급용</cp:lastModifiedBy>
  <cp:revision>16</cp:revision>
  <dcterms:created xsi:type="dcterms:W3CDTF">2014-05-12T00:29:11Z</dcterms:created>
  <dcterms:modified xsi:type="dcterms:W3CDTF">2014-07-01T02:26:40Z</dcterms:modified>
</cp:coreProperties>
</file>