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638" r:id="rId2"/>
  </p:sldIdLst>
  <p:sldSz cx="9144000" cy="6858000" type="screen4x3"/>
  <p:notesSz cx="6797675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  <p:clrMru>
    <a:srgbClr val="FF3737"/>
    <a:srgbClr val="0000FF"/>
    <a:srgbClr val="0033CC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77" autoAdjust="0"/>
    <p:restoredTop sz="94660"/>
  </p:normalViewPr>
  <p:slideViewPr>
    <p:cSldViewPr>
      <p:cViewPr>
        <p:scale>
          <a:sx n="80" d="100"/>
          <a:sy n="80" d="100"/>
        </p:scale>
        <p:origin x="-996" y="-678"/>
      </p:cViewPr>
      <p:guideLst>
        <p:guide orient="horz" pos="799"/>
        <p:guide pos="612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341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0744" y="0"/>
            <a:ext cx="2945341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D37EA9-F110-48A3-9D57-4DB3F9881FF8}" type="datetimeFigureOut">
              <a:rPr lang="ko-KR" altLang="en-US" smtClean="0"/>
              <a:pPr/>
              <a:t>2014-05-08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1" y="9428164"/>
            <a:ext cx="2945341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0744" y="9428164"/>
            <a:ext cx="2945341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75E590-D38E-49FA-8817-F989D429C6B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362B12-D75C-4EAE-9D27-1C6B79A98634}" type="datetimeFigureOut">
              <a:rPr lang="ko-KR" altLang="en-US" smtClean="0"/>
              <a:pPr/>
              <a:t>2014-05-08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6CC490-1C84-47E9-A99F-B8B1FEBFA64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32842-7DAE-4DF9-8A6D-C5CF04A1E850}" type="datetimeFigureOut">
              <a:rPr lang="ko-KR" altLang="en-US" smtClean="0"/>
              <a:pPr/>
              <a:t>2014-05-08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9AD77-6CF4-40CC-93D4-7BAEB0C1DFF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32842-7DAE-4DF9-8A6D-C5CF04A1E850}" type="datetimeFigureOut">
              <a:rPr lang="ko-KR" altLang="en-US" smtClean="0"/>
              <a:pPr/>
              <a:t>2014-05-08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9AD77-6CF4-40CC-93D4-7BAEB0C1DFF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32842-7DAE-4DF9-8A6D-C5CF04A1E850}" type="datetimeFigureOut">
              <a:rPr lang="ko-KR" altLang="en-US" smtClean="0"/>
              <a:pPr/>
              <a:t>2014-05-08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9AD77-6CF4-40CC-93D4-7BAEB0C1DFF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32842-7DAE-4DF9-8A6D-C5CF04A1E850}" type="datetimeFigureOut">
              <a:rPr lang="ko-KR" altLang="en-US" smtClean="0"/>
              <a:pPr/>
              <a:t>2014-05-08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9AD77-6CF4-40CC-93D4-7BAEB0C1DFF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32842-7DAE-4DF9-8A6D-C5CF04A1E850}" type="datetimeFigureOut">
              <a:rPr lang="ko-KR" altLang="en-US" smtClean="0"/>
              <a:pPr/>
              <a:t>2014-05-08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9AD77-6CF4-40CC-93D4-7BAEB0C1DFF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32842-7DAE-4DF9-8A6D-C5CF04A1E850}" type="datetimeFigureOut">
              <a:rPr lang="ko-KR" altLang="en-US" smtClean="0"/>
              <a:pPr/>
              <a:t>2014-05-08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9AD77-6CF4-40CC-93D4-7BAEB0C1DFF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32842-7DAE-4DF9-8A6D-C5CF04A1E850}" type="datetimeFigureOut">
              <a:rPr lang="ko-KR" altLang="en-US" smtClean="0"/>
              <a:pPr/>
              <a:t>2014-05-08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9AD77-6CF4-40CC-93D4-7BAEB0C1DFF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32842-7DAE-4DF9-8A6D-C5CF04A1E850}" type="datetimeFigureOut">
              <a:rPr lang="ko-KR" altLang="en-US" smtClean="0"/>
              <a:pPr/>
              <a:t>2014-05-08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9AD77-6CF4-40CC-93D4-7BAEB0C1DFF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32842-7DAE-4DF9-8A6D-C5CF04A1E850}" type="datetimeFigureOut">
              <a:rPr lang="ko-KR" altLang="en-US" smtClean="0"/>
              <a:pPr/>
              <a:t>2014-05-08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9AD77-6CF4-40CC-93D4-7BAEB0C1DFF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32842-7DAE-4DF9-8A6D-C5CF04A1E850}" type="datetimeFigureOut">
              <a:rPr lang="ko-KR" altLang="en-US" smtClean="0"/>
              <a:pPr/>
              <a:t>2014-05-08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9AD77-6CF4-40CC-93D4-7BAEB0C1DFF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32842-7DAE-4DF9-8A6D-C5CF04A1E850}" type="datetimeFigureOut">
              <a:rPr lang="ko-KR" altLang="en-US" smtClean="0"/>
              <a:pPr/>
              <a:t>2014-05-08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9AD77-6CF4-40CC-93D4-7BAEB0C1DFF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71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B32842-7DAE-4DF9-8A6D-C5CF04A1E850}" type="datetimeFigureOut">
              <a:rPr lang="ko-KR" altLang="en-US" smtClean="0"/>
              <a:pPr/>
              <a:t>2014-05-08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69AD77-6CF4-40CC-93D4-7BAEB0C1DFF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그림 19" descr="back02_1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-27384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5045784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357158" y="116632"/>
            <a:ext cx="7455202" cy="707886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</p:spPr>
        <p:txBody>
          <a:bodyPr wrap="square" lIns="91440" tIns="45720" rIns="91440" bIns="45720">
            <a:spAutoFit/>
          </a:bodyPr>
          <a:lstStyle/>
          <a:p>
            <a:r>
              <a:rPr lang="ko-KR" altLang="en-US" sz="4000" b="1" spc="100" dirty="0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연건</a:t>
            </a:r>
            <a:r>
              <a:rPr lang="en-US" altLang="ko-KR" sz="4000" b="1" spc="100" dirty="0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119</a:t>
            </a:r>
            <a:r>
              <a:rPr lang="ko-KR" altLang="en-US" sz="4000" b="1" spc="100" dirty="0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안전센터 계획</a:t>
            </a:r>
            <a:endParaRPr lang="en-US" altLang="ko-KR" sz="4000" b="1" spc="100" dirty="0">
              <a:ln w="180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FFFF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0" name="모서리가 둥근 직사각형 9"/>
          <p:cNvSpPr/>
          <p:nvPr/>
        </p:nvSpPr>
        <p:spPr>
          <a:xfrm>
            <a:off x="467544" y="1056726"/>
            <a:ext cx="4608512" cy="500066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base"/>
            <a:r>
              <a:rPr lang="en-US" altLang="ko-K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1. </a:t>
            </a:r>
            <a:r>
              <a:rPr lang="ko-KR" alt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공사장 관계자 간담회 개최</a:t>
            </a:r>
            <a:r>
              <a:rPr lang="en-US" altLang="ko-K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 </a:t>
            </a:r>
            <a:endParaRPr lang="ko-KR" altLang="en-US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395536" y="1626155"/>
            <a:ext cx="8020074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가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일  시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2014.05.14 (10:00 ~ 11:00)</a:t>
            </a: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나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대  상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서울대학교 병원 첨단치료개발센터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다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방  법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펌프차량 현장 방문교육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라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내  용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공사장 옹벽 붕괴 등 안전사고 예방교육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                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우레탄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용접 등 작업 및 화기취급 주의 당부 등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23528" y="4802376"/>
            <a:ext cx="816295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가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일  시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2014.05.12 ~ 2014.05.14</a:t>
            </a: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나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대  상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smtClean="0">
                <a:latin typeface="HY견고딕" pitchFamily="18" charset="-127"/>
                <a:ea typeface="HY견고딕" pitchFamily="18" charset="-127"/>
              </a:rPr>
              <a:t>비상소화장치 </a:t>
            </a:r>
            <a:r>
              <a:rPr lang="en-US" altLang="ko-KR" sz="2000" smtClean="0">
                <a:latin typeface="HY견고딕" pitchFamily="18" charset="-127"/>
                <a:ea typeface="HY견고딕" pitchFamily="18" charset="-127"/>
              </a:rPr>
              <a:t>54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개소 중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18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개소 실시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다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동  원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err="1" smtClean="0">
                <a:latin typeface="HY견고딕" pitchFamily="18" charset="-127"/>
                <a:ea typeface="HY견고딕" pitchFamily="18" charset="-127"/>
              </a:rPr>
              <a:t>펌프차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의용소방대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주민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라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내  용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신속하고 원활한 소방작전 수행 및 화재대응 능력강화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5" name="모서리가 둥근 직사각형 14"/>
          <p:cNvSpPr/>
          <p:nvPr/>
        </p:nvSpPr>
        <p:spPr>
          <a:xfrm>
            <a:off x="467544" y="4225078"/>
            <a:ext cx="4968552" cy="500066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base"/>
            <a:r>
              <a:rPr lang="en-US" altLang="ko-K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2. </a:t>
            </a:r>
            <a:r>
              <a:rPr lang="ko-KR" alt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상반기 </a:t>
            </a:r>
            <a:r>
              <a:rPr lang="ko-KR" altLang="en-US" sz="2400" b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비상소화장치 훈련</a:t>
            </a:r>
            <a:endParaRPr lang="ko-KR" altLang="en-US" sz="2400" dirty="0"/>
          </a:p>
        </p:txBody>
      </p:sp>
    </p:spTree>
  </p:cSld>
  <p:clrMapOvr>
    <a:masterClrMapping/>
  </p:clrMapOvr>
  <p:transition advTm="176859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7866</TotalTime>
  <Words>106</Words>
  <Application>Microsoft Office PowerPoint</Application>
  <PresentationFormat>화면 슬라이드 쇼(4:3)</PresentationFormat>
  <Paragraphs>12</Paragraphs>
  <Slides>1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2" baseType="lpstr">
      <vt:lpstr>Office 테마</vt:lpstr>
      <vt:lpstr>슬라이드 1</vt:lpstr>
    </vt:vector>
  </TitlesOfParts>
  <Company>XP SP3 FINAL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예방팀장</dc:creator>
  <cp:lastModifiedBy>user</cp:lastModifiedBy>
  <cp:revision>798</cp:revision>
  <dcterms:created xsi:type="dcterms:W3CDTF">2012-09-23T05:25:51Z</dcterms:created>
  <dcterms:modified xsi:type="dcterms:W3CDTF">2014-05-08T05:09:54Z</dcterms:modified>
</cp:coreProperties>
</file>