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504" r:id="rId2"/>
    <p:sldId id="641" r:id="rId3"/>
    <p:sldId id="642" r:id="rId4"/>
    <p:sldId id="643" r:id="rId5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FF3737"/>
    <a:srgbClr val="0000FF"/>
    <a:srgbClr val="0033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96" autoAdjust="0"/>
    <p:restoredTop sz="95833" autoAdjust="0"/>
  </p:normalViewPr>
  <p:slideViewPr>
    <p:cSldViewPr>
      <p:cViewPr>
        <p:scale>
          <a:sx n="80" d="100"/>
          <a:sy n="80" d="100"/>
        </p:scale>
        <p:origin x="-2562" y="-750"/>
      </p:cViewPr>
      <p:guideLst>
        <p:guide orient="horz" pos="799"/>
        <p:guide pos="61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341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744" y="0"/>
            <a:ext cx="2945341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D37EA9-F110-48A3-9D57-4DB3F9881FF8}" type="datetimeFigureOut">
              <a:rPr lang="ko-KR" altLang="en-US" smtClean="0"/>
              <a:pPr/>
              <a:t>2015-02-06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428164"/>
            <a:ext cx="2945341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744" y="9428164"/>
            <a:ext cx="2945341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75E590-D38E-49FA-8817-F989D429C6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362B12-D75C-4EAE-9D27-1C6B79A98634}" type="datetimeFigureOut">
              <a:rPr lang="ko-KR" altLang="en-US" smtClean="0"/>
              <a:pPr/>
              <a:t>2015-02-06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6CC490-1C84-47E9-A99F-B8B1FEBFA64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CC490-1C84-47E9-A99F-B8B1FEBFA642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2015-02-06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2015-02-06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2015-02-06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2015-02-06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2015-02-06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2015-02-06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7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32842-7DAE-4DF9-8A6D-C5CF04A1E850}" type="datetimeFigureOut">
              <a:rPr lang="ko-KR" altLang="en-US" smtClean="0"/>
              <a:pPr/>
              <a:t>2015-02-06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" descr="1-0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236"/>
            <a:ext cx="9144000" cy="6848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0" y="1268760"/>
            <a:ext cx="9144000" cy="3000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54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주 간 업 무 보 고</a:t>
            </a:r>
            <a:endParaRPr lang="en-US" altLang="ko-KR" sz="5400" spc="600" dirty="0" smtClean="0">
              <a:solidFill>
                <a:schemeClr val="accent3">
                  <a:lumMod val="20000"/>
                  <a:lumOff val="80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24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24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실적</a:t>
            </a:r>
            <a:r>
              <a:rPr lang="en-US" altLang="ko-KR" sz="24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(02.02.∼02.06.)</a:t>
            </a:r>
          </a:p>
          <a:p>
            <a:pPr algn="ctr">
              <a:lnSpc>
                <a:spcPct val="150000"/>
              </a:lnSpc>
            </a:pPr>
            <a:r>
              <a:rPr lang="en-US" altLang="ko-KR" sz="24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24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계획</a:t>
            </a:r>
            <a:r>
              <a:rPr lang="en-US" altLang="ko-KR" sz="24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(02.09.∼02.13.)</a:t>
            </a:r>
            <a:endParaRPr lang="ko-KR" altLang="en-US" sz="2400" spc="600" dirty="0" smtClean="0">
              <a:solidFill>
                <a:schemeClr val="accent3">
                  <a:lumMod val="20000"/>
                  <a:lumOff val="80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algn="ctr">
              <a:lnSpc>
                <a:spcPct val="150000"/>
              </a:lnSpc>
            </a:pPr>
            <a:endParaRPr lang="ko-KR" altLang="en-US" sz="2400" spc="600" dirty="0">
              <a:solidFill>
                <a:schemeClr val="accent3">
                  <a:lumMod val="20000"/>
                  <a:lumOff val="8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024821" y="5590981"/>
            <a:ext cx="310854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ko-KR" altLang="en-US" sz="3600" dirty="0" smtClean="0">
                <a:solidFill>
                  <a:srgbClr val="0308C5"/>
                </a:solidFill>
                <a:latin typeface="HY동녘B" pitchFamily="18" charset="-127"/>
                <a:ea typeface="HY동녘B" pitchFamily="18" charset="-127"/>
              </a:rPr>
              <a:t>종 </a:t>
            </a:r>
            <a:r>
              <a:rPr kumimoji="0" lang="ko-KR" altLang="en-US" sz="3600" dirty="0" err="1" smtClean="0">
                <a:solidFill>
                  <a:srgbClr val="0308C5"/>
                </a:solidFill>
                <a:latin typeface="HY동녘B" pitchFamily="18" charset="-127"/>
                <a:ea typeface="HY동녘B" pitchFamily="18" charset="-127"/>
              </a:rPr>
              <a:t>로</a:t>
            </a:r>
            <a:r>
              <a:rPr kumimoji="0" lang="ko-KR" altLang="en-US" sz="3600" dirty="0" smtClean="0">
                <a:solidFill>
                  <a:srgbClr val="0308C5"/>
                </a:solidFill>
                <a:latin typeface="HY동녘B" pitchFamily="18" charset="-127"/>
                <a:ea typeface="HY동녘B" pitchFamily="18" charset="-127"/>
              </a:rPr>
              <a:t> 소 방 서</a:t>
            </a:r>
            <a:endParaRPr kumimoji="0" lang="en-US" altLang="ko-KR" sz="3600" dirty="0" smtClean="0">
              <a:solidFill>
                <a:srgbClr val="0308C5"/>
              </a:solidFill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21" name="Picture 14" descr="EMB000004941ae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4060" y="3861048"/>
            <a:ext cx="1257540" cy="1257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9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6876256" y="1916832"/>
          <a:ext cx="2088232" cy="18722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8232"/>
              </a:tblGrid>
              <a:tr h="1872208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71414"/>
            <a:ext cx="5429288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숭인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실적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38174" y="4811472"/>
            <a:ext cx="7377164" cy="482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683568" y="3789040"/>
            <a:ext cx="5944744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도시형 생활주택  현지적응훈련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1043608" y="4509120"/>
            <a:ext cx="785704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  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2015. 02. 04(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), 02.06(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금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   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 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익성시티하임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등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4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개소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결   과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출동로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확인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소방 훈련 및 교육 실시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6948264" y="4293096"/>
          <a:ext cx="2016224" cy="18722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/>
              </a:tblGrid>
              <a:tr h="1872208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4" name="Picture 3" descr="C:\Users\user\Desktop\장봉수\사진\익성시티하인 (4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4293096"/>
            <a:ext cx="2051720" cy="1872208"/>
          </a:xfrm>
          <a:prstGeom prst="rect">
            <a:avLst/>
          </a:prstGeom>
          <a:noFill/>
        </p:spPr>
      </p:pic>
      <p:sp>
        <p:nvSpPr>
          <p:cNvPr id="17" name="직사각형 16"/>
          <p:cNvSpPr/>
          <p:nvPr/>
        </p:nvSpPr>
        <p:spPr>
          <a:xfrm>
            <a:off x="1007096" y="1984850"/>
            <a:ext cx="77153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  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2015. 02. 03(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화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 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종로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51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길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창신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길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 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100m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이상 거리 및 장애물 설치 여부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678976" y="1268760"/>
            <a:ext cx="6088760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소방차 통행불가지역 실태조사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9" name="Picture 4" descr="C:\Users\user\Desktop\장봉수\사진\1417760126162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6256" y="1916832"/>
            <a:ext cx="2088232" cy="1944216"/>
          </a:xfrm>
          <a:prstGeom prst="rect">
            <a:avLst/>
          </a:prstGeom>
          <a:noFill/>
        </p:spPr>
      </p:pic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71414"/>
            <a:ext cx="5429288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숭인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실적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571472" y="1272750"/>
            <a:ext cx="5944744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3. 2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월 중 의용소방대 정기교육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899592" y="1916832"/>
            <a:ext cx="800105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  시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2015.02.06(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금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 13:00~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장   소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 2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층 식당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결   과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화재예방 활동 방안 토의 및 당면 업무 교육</a:t>
            </a:r>
            <a:endParaRPr lang="ko-KR" altLang="en-US" sz="2000" dirty="0"/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71414"/>
            <a:ext cx="5429288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숭인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38174" y="4667456"/>
            <a:ext cx="7377164" cy="482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571472" y="1272750"/>
            <a:ext cx="5944744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유관기관 소방통로 확보훈련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899592" y="4365104"/>
            <a:ext cx="784887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  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2015. 02. 13(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금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 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㈜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포씨즌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건물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 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진입로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및 </a:t>
            </a:r>
            <a:r>
              <a:rPr lang="ko-KR" altLang="en-US" sz="2000" dirty="0" smtClean="0">
                <a:latin typeface="HY견고딕"/>
                <a:ea typeface="HY견고딕"/>
              </a:rPr>
              <a:t>취약장소 </a:t>
            </a:r>
            <a:r>
              <a:rPr lang="ko-KR" altLang="en-US" sz="2000" dirty="0" smtClean="0">
                <a:latin typeface="HY견고딕"/>
                <a:ea typeface="HY견고딕"/>
              </a:rPr>
              <a:t>확인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smtClean="0">
                <a:latin typeface="HY견고딕"/>
                <a:ea typeface="HY견고딕"/>
              </a:rPr>
              <a:t>안전사고 방지 교육 </a:t>
            </a:r>
            <a:r>
              <a:rPr lang="ko-KR" altLang="en-US" sz="2000" dirty="0" smtClean="0">
                <a:latin typeface="HY견고딕"/>
                <a:ea typeface="HY견고딕"/>
              </a:rPr>
              <a:t>등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571472" y="3717032"/>
            <a:ext cx="8321008" cy="5000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건축공사장  민관 합동 가상화재 현지적응훈련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899592" y="1916832"/>
            <a:ext cx="824440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  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2015. 02. 9(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월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~ 02.13(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금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    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 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창신동 문구 완구 골목 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 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소방통로 확보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불조심 캠페인 실시</a:t>
            </a:r>
            <a:endParaRPr lang="ko-KR" altLang="en-US" sz="2000" dirty="0"/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8383</TotalTime>
  <Words>250</Words>
  <Application>Microsoft Office PowerPoint</Application>
  <PresentationFormat>화면 슬라이드 쇼(4:3)</PresentationFormat>
  <Paragraphs>28</Paragraphs>
  <Slides>4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5" baseType="lpstr">
      <vt:lpstr>Office 테마</vt:lpstr>
      <vt:lpstr>슬라이드 1</vt:lpstr>
      <vt:lpstr>슬라이드 2</vt:lpstr>
      <vt:lpstr>슬라이드 3</vt:lpstr>
      <vt:lpstr>슬라이드 4</vt:lpstr>
    </vt:vector>
  </TitlesOfParts>
  <Company>XP SP3 FINAL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예방팀장</dc:creator>
  <cp:lastModifiedBy>user</cp:lastModifiedBy>
  <cp:revision>930</cp:revision>
  <dcterms:created xsi:type="dcterms:W3CDTF">2012-09-23T05:25:51Z</dcterms:created>
  <dcterms:modified xsi:type="dcterms:W3CDTF">2015-02-06T03:36:48Z</dcterms:modified>
</cp:coreProperties>
</file>