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1"/>
    <p:restoredTop sz="94678"/>
  </p:normalViewPr>
  <p:slideViewPr>
    <p:cSldViewPr>
      <p:cViewPr>
        <p:scale>
          <a:sx n="75" d="100"/>
          <a:sy n="75" d="100"/>
        </p:scale>
        <p:origin x="-1020" y="-690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8B6CD3FC-785F-4D42-B759-8EFC5569CC15}" type="datetimeFigureOut">
              <a:rPr lang="ko-KR" altLang="en-US"/>
              <a:pPr lvl="0">
                <a:defRPr lang="ko-KR" altLang="en-US"/>
              </a:pPr>
              <a:t>2013-12-20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F5F086F6-E9B7-44DC-B8D8-39645F1C1D8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576" y="1772816"/>
            <a:ext cx="7920880" cy="720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800"/>
              <a:t> 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442268" y="1569244"/>
          <a:ext cx="8276604" cy="4264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151"/>
                <a:gridCol w="2069151"/>
                <a:gridCol w="2069151"/>
                <a:gridCol w="2069151"/>
              </a:tblGrid>
              <a:tr h="1368276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</a:tr>
              <a:tr h="89956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① 비누를 충분히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/>
                        <a:t>     </a:t>
                      </a:r>
                      <a:r>
                        <a:rPr lang="ko-KR" altLang="en-US" sz="1600" b="1"/>
                        <a:t>따른다</a:t>
                      </a:r>
                      <a:r>
                        <a:rPr lang="en-US" altLang="ko-KR" sz="1600" b="1"/>
                        <a:t>.</a:t>
                      </a:r>
                      <a:endParaRPr lang="ko-KR" altLang="en-US" sz="1600" b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② 양손 바닥을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/>
                        <a:t>     5</a:t>
                      </a:r>
                      <a:r>
                        <a:rPr lang="ko-KR" altLang="en-US" sz="1600" b="1"/>
                        <a:t>회 문지른다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③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오른손 등과 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왼손 등을 각각        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5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회 문지른다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 ④ </a:t>
                      </a:r>
                      <a:r>
                        <a:rPr lang="ko-KR" altLang="en-US" sz="1600" b="1" spc="-196"/>
                        <a:t>양손을 깍지끼고 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 spc="-196"/>
                        <a:t>         5</a:t>
                      </a:r>
                      <a:r>
                        <a:rPr lang="ko-KR" altLang="en-US" sz="1600" b="1" spc="-196"/>
                        <a:t>회 문지른다</a:t>
                      </a:r>
                      <a:r>
                        <a:rPr lang="en-US" altLang="ko-KR" sz="1600" b="1" spc="-196"/>
                        <a:t>.</a:t>
                      </a:r>
                      <a:endParaRPr lang="ko-KR" altLang="en-US" sz="1600" b="1" spc="-196"/>
                    </a:p>
                  </a:txBody>
                  <a:tcPr>
                    <a:noFill/>
                  </a:tcPr>
                </a:tc>
              </a:tr>
              <a:tr h="1173832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noFill/>
                  </a:tcPr>
                </a:tc>
              </a:tr>
              <a:tr h="615223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⑤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엄지손가락을 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각각 </a:t>
                      </a:r>
                      <a:r>
                        <a:rPr lang="en-US" altLang="ko-KR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회 문지른다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⑥ 손톱밑을 각각 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/>
                        <a:t>     5</a:t>
                      </a:r>
                      <a:r>
                        <a:rPr lang="ko-KR" altLang="en-US" sz="1600" b="1"/>
                        <a:t>회 문지른다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⑦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물로 헹군 후 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종이타월로 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건조시킨다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600" b="1"/>
                        <a:t> ⑧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종이타월로 수도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en-US" sz="1600" b="1" spc="-196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꼭지를 잠근다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pSp>
        <p:nvGrpSpPr>
          <p:cNvPr id="2" name="그룹 33"/>
          <p:cNvGrpSpPr/>
          <p:nvPr/>
        </p:nvGrpSpPr>
        <p:grpSpPr>
          <a:xfrm>
            <a:off x="628576" y="1569244"/>
            <a:ext cx="7721624" cy="1368400"/>
            <a:chOff x="717476" y="1378744"/>
            <a:chExt cx="7721624" cy="13684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717476" y="1412776"/>
              <a:ext cx="1512045" cy="1330176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2737893" y="1378744"/>
              <a:ext cx="1596875" cy="13684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4843016" y="1378744"/>
              <a:ext cx="1512168" cy="13684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/>
            <a:stretch>
              <a:fillRect/>
            </a:stretch>
          </p:blipFill>
          <p:spPr>
            <a:xfrm>
              <a:off x="6926932" y="1378744"/>
              <a:ext cx="1512168" cy="13684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3" name="그룹 34"/>
          <p:cNvGrpSpPr/>
          <p:nvPr/>
        </p:nvGrpSpPr>
        <p:grpSpPr>
          <a:xfrm>
            <a:off x="641152" y="3835524"/>
            <a:ext cx="7624340" cy="1246559"/>
            <a:chOff x="730052" y="3645024"/>
            <a:chExt cx="7624340" cy="1246559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730052" y="3646637"/>
              <a:ext cx="1537692" cy="1244946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/>
            <a:stretch>
              <a:fillRect/>
            </a:stretch>
          </p:blipFill>
          <p:spPr>
            <a:xfrm>
              <a:off x="2793007" y="3645024"/>
              <a:ext cx="1490837" cy="123547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29" name="그림 28" descr="건조_박.bmp"/>
            <p:cNvPicPr>
              <a:picLocks noChangeAspect="1"/>
            </p:cNvPicPr>
            <p:nvPr/>
          </p:nvPicPr>
          <p:blipFill rotWithShape="1">
            <a:blip r:embed="rId9" cstate="print"/>
            <a:stretch>
              <a:fillRect/>
            </a:stretch>
          </p:blipFill>
          <p:spPr>
            <a:xfrm>
              <a:off x="4817616" y="3667500"/>
              <a:ext cx="1338436" cy="1220152"/>
            </a:xfrm>
            <a:prstGeom prst="rect">
              <a:avLst/>
            </a:prstGeom>
          </p:spPr>
        </p:pic>
        <p:pic>
          <p:nvPicPr>
            <p:cNvPr id="30" name="그림 29" descr="꼭지잠금.bmp"/>
            <p:cNvPicPr>
              <a:picLocks noChangeAspect="1"/>
            </p:cNvPicPr>
            <p:nvPr/>
          </p:nvPicPr>
          <p:blipFill rotWithShape="1">
            <a:blip r:embed="rId10" cstate="print"/>
            <a:stretch>
              <a:fillRect/>
            </a:stretch>
          </p:blipFill>
          <p:spPr>
            <a:xfrm>
              <a:off x="6926130" y="3654295"/>
              <a:ext cx="1428262" cy="1220657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332036" y="5805264"/>
            <a:ext cx="5913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☞ </a:t>
            </a:r>
            <a:r>
              <a:rPr lang="ko-KR" altLang="en-US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손씻는 시간 </a:t>
            </a:r>
            <a:r>
              <a:rPr lang="en-US" altLang="ko-KR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: </a:t>
            </a:r>
            <a:r>
              <a:rPr lang="ko-KR" altLang="en-US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비누 </a:t>
            </a:r>
            <a:r>
              <a:rPr lang="en-US" altLang="ko-KR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30~40</a:t>
            </a:r>
            <a:r>
              <a:rPr lang="ko-KR" altLang="en-US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초</a:t>
            </a:r>
            <a:r>
              <a:rPr lang="en-US" altLang="ko-KR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, </a:t>
            </a:r>
            <a:r>
              <a:rPr lang="ko-KR" altLang="en-US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손소독젤 </a:t>
            </a:r>
            <a:r>
              <a:rPr lang="en-US" altLang="ko-KR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20~30</a:t>
            </a:r>
            <a:r>
              <a:rPr lang="ko-KR" altLang="en-US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초</a:t>
            </a:r>
          </a:p>
          <a:p>
            <a:pPr lvl="0">
              <a:defRPr lang="ko-KR" altLang="en-US"/>
            </a:pPr>
            <a:r>
              <a:rPr lang="ko-KR" altLang="en-US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☞ </a:t>
            </a:r>
            <a:r>
              <a:rPr lang="ko-KR" altLang="en-US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오염물질이 묻었을 때 </a:t>
            </a:r>
            <a:r>
              <a:rPr lang="en-US" altLang="ko-KR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: </a:t>
            </a:r>
            <a:r>
              <a:rPr lang="ko-KR" altLang="en-US" sz="1600" b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강B"/>
                <a:ea typeface="HY강B"/>
              </a:rPr>
              <a:t>먼저 비누세척한 후 손소독제 소독</a:t>
            </a:r>
            <a:endParaRPr lang="ko-KR" altLang="en-US" b="1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강B"/>
              <a:ea typeface="HY강B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0" name="_x117034008" descr="cif0000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5903490"/>
            <a:ext cx="477838" cy="477838"/>
          </a:xfrm>
          <a:prstGeom prst="rect">
            <a:avLst/>
          </a:prstGeom>
          <a:noFill/>
        </p:spPr>
      </p:pic>
      <p:pic>
        <p:nvPicPr>
          <p:cNvPr id="12289" name="_x117057176" descr="cif0000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88125" y="5793506"/>
            <a:ext cx="2365375" cy="731838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8" name="그림 27" descr="그림1.png"/>
          <p:cNvPicPr>
            <a:picLocks noChangeAspect="1"/>
          </p:cNvPicPr>
          <p:nvPr/>
        </p:nvPicPr>
        <p:blipFill>
          <a:blip r:embed="rId13" cstate="print"/>
          <a:srcRect t="19689"/>
          <a:stretch>
            <a:fillRect/>
          </a:stretch>
        </p:blipFill>
        <p:spPr>
          <a:xfrm>
            <a:off x="1259632" y="476672"/>
            <a:ext cx="6546563" cy="881165"/>
          </a:xfrm>
          <a:prstGeom prst="rect">
            <a:avLst/>
          </a:prstGeom>
        </p:spPr>
      </p:pic>
      <p:pic>
        <p:nvPicPr>
          <p:cNvPr id="12296" name="_x111530272" descr="cif0000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32240" y="383505"/>
            <a:ext cx="968375" cy="957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pic>
        <p:nvPicPr>
          <p:cNvPr id="4" name="그림 3"/>
          <p:cNvPicPr/>
          <p:nvPr/>
        </p:nvPicPr>
        <p:blipFill rotWithShape="1">
          <a:blip r:embed="rId2" cstate="print">
            <a:lum/>
          </a:blip>
          <a:srcRect l="1963" t="1622" r="1963" b="275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90</Words>
  <Application>Microsoft Office PowerPoint</Application>
  <PresentationFormat>화면 슬라이드 쇼(4:3)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사용자</dc:creator>
  <cp:keywords/>
  <dc:description/>
  <cp:lastModifiedBy>서울시</cp:lastModifiedBy>
  <cp:revision>27</cp:revision>
  <dcterms:created xsi:type="dcterms:W3CDTF">2013-10-25T02:03:11Z</dcterms:created>
  <dcterms:modified xsi:type="dcterms:W3CDTF">2013-12-20T06:34:38Z</dcterms:modified>
  <cp:category/>
</cp:coreProperties>
</file>