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"/>
  </p:notesMasterIdLst>
  <p:handoutMasterIdLst>
    <p:handoutMasterId r:id="rId6"/>
  </p:handoutMasterIdLst>
  <p:sldIdLst>
    <p:sldId id="263" r:id="rId2"/>
    <p:sldId id="264" r:id="rId3"/>
    <p:sldId id="265" r:id="rId4"/>
  </p:sldIdLst>
  <p:sldSz cx="9148763" cy="6861175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78">
          <p15:clr>
            <a:srgbClr val="A4A3A4"/>
          </p15:clr>
        </p15:guide>
        <p15:guide id="2" pos="215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showPr>
    <p:present/>
    <p:sldAll/>
    <p:penClr>
      <a:srgbClr val="FF0000">
        <a:alpha val="100000"/>
      </a:srgbClr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22" autoAdjust="0"/>
    <p:restoredTop sz="90047"/>
  </p:normalViewPr>
  <p:slideViewPr>
    <p:cSldViewPr>
      <p:cViewPr varScale="1">
        <p:scale>
          <a:sx n="119" d="100"/>
          <a:sy n="119" d="100"/>
        </p:scale>
        <p:origin x="1836" y="96"/>
      </p:cViewPr>
      <p:guideLst>
        <p:guide orient="horz" pos="2154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878"/>
        <p:guide pos="2154"/>
      </p:guideLst>
    </p:cSldViewPr>
  </p:notesViewPr>
  <p:gridSpacing cx="72027" cy="72027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D8D7A7C4-C82A-4D21-9AB0-F0C5A1D3EF09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450E784-2449-4FFD-AA69-3F5CFAA75BC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366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9" y="685800"/>
            <a:ext cx="4571981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2434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248059"/>
            <a:ext cx="2134576" cy="47644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1397"/>
            <a:ext cx="9148135" cy="147069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6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2021-05-24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612" y="6359250"/>
            <a:ext cx="2896909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57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defTabSz="90011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0" lvl="0" indent="0" algn="r" defTabSz="90011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>‹#›</a:t>
            </a:fld>
            <a:r>
              <a:rPr lang="ko-KR" altLang="en-US" sz="1400" b="0" i="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7" name="직사각형 3"/>
          <p:cNvSpPr/>
          <p:nvPr/>
        </p:nvSpPr>
        <p:spPr>
          <a:xfrm>
            <a:off x="457401" y="6248059"/>
            <a:ext cx="2134576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직사각형 4"/>
          <p:cNvSpPr/>
          <p:nvPr/>
        </p:nvSpPr>
        <p:spPr>
          <a:xfrm>
            <a:off x="3125593" y="6248059"/>
            <a:ext cx="2896948" cy="4764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출동동선(최종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8763" cy="6861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출동차량순서(최종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8763" cy="6861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출동차량배치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8763" cy="6861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0</Words>
  <Application>Microsoft Office PowerPoint</Application>
  <PresentationFormat>사용자 지정</PresentationFormat>
  <Paragraphs>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굴림</vt:lpstr>
      <vt:lpstr>함초롬돋움</vt:lpstr>
      <vt:lpstr>Arial</vt:lpstr>
      <vt:lpstr>Wingdings</vt:lpstr>
      <vt:lpstr>한컴오피스</vt:lpstr>
      <vt:lpstr>PowerPoint 프레젠테이션</vt:lpstr>
      <vt:lpstr>PowerPoint 프레젠테이션</vt:lpstr>
      <vt:lpstr>PowerPoint 프레젠테이션</vt:lpstr>
    </vt:vector>
  </TitlesOfParts>
  <Company>Samsung Electronics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경비과 방송반장1</dc:creator>
  <cp:lastModifiedBy>user</cp:lastModifiedBy>
  <cp:revision>174</cp:revision>
  <dcterms:modified xsi:type="dcterms:W3CDTF">2021-05-24T14:23:49Z</dcterms:modified>
</cp:coreProperties>
</file>