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9EF95-8B18-45C5-91A0-C32E1DFDF0F2}" type="datetimeFigureOut">
              <a:rPr lang="ko-KR" altLang="en-US" smtClean="0"/>
              <a:pPr/>
              <a:t>2015-08-06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21B07-4625-4763-81DB-FDE3D45C39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21B07-4625-4763-81DB-FDE3D45C395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6" y="366713"/>
            <a:ext cx="4476751" cy="78009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28F79-85EC-419C-AD28-0BBAD2126F0A}" type="datetimeFigureOut">
              <a:rPr lang="ko-KR" altLang="en-US" smtClean="0"/>
              <a:pPr/>
              <a:t>2015-08-06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1C04-ED9E-47E1-B7F6-8CB01E7F6E7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/>
          <p:nvPr/>
        </p:nvSpPr>
        <p:spPr>
          <a:xfrm>
            <a:off x="1289032" y="2893215"/>
            <a:ext cx="571504" cy="214314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직사각형 42"/>
          <p:cNvSpPr/>
          <p:nvPr/>
        </p:nvSpPr>
        <p:spPr>
          <a:xfrm>
            <a:off x="7143768" y="1607331"/>
            <a:ext cx="571504" cy="214314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20027" y="56257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 descr="소방차 통행로 단속 경로.TIF"/>
          <p:cNvPicPr>
            <a:picLocks noChangeAspect="1"/>
          </p:cNvPicPr>
          <p:nvPr/>
        </p:nvPicPr>
        <p:blipFill>
          <a:blip r:embed="rId2" cstate="print"/>
          <a:srcRect l="4326" r="6688" b="6951"/>
          <a:stretch>
            <a:fillRect/>
          </a:stretch>
        </p:blipFill>
        <p:spPr>
          <a:xfrm>
            <a:off x="-36512" y="-1"/>
            <a:ext cx="9180512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8921" y="397695"/>
            <a:ext cx="8506848" cy="369332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93117" y="134634"/>
            <a:ext cx="829936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o-KR" alt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유관기관 합동 </a:t>
            </a:r>
            <a:r>
              <a:rPr lang="ko-KR" altLang="en-US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불법주정차</a:t>
            </a:r>
            <a:r>
              <a:rPr lang="ko-KR" alt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단속 사진</a:t>
            </a:r>
            <a:endParaRPr lang="ko-KR" alt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32" y="1052736"/>
            <a:ext cx="911545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6</Words>
  <Application>Microsoft Office PowerPoint</Application>
  <PresentationFormat>화면 슬라이드 쇼(4:3)</PresentationFormat>
  <Paragraphs>2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21</cp:revision>
  <dcterms:created xsi:type="dcterms:W3CDTF">2015-03-24T05:20:14Z</dcterms:created>
  <dcterms:modified xsi:type="dcterms:W3CDTF">2015-08-06T01:47:14Z</dcterms:modified>
</cp:coreProperties>
</file>