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8" r:id="rId3"/>
    <p:sldId id="268" r:id="rId4"/>
    <p:sldId id="281" r:id="rId5"/>
    <p:sldId id="280" r:id="rId6"/>
    <p:sldId id="278" r:id="rId7"/>
    <p:sldId id="279" r:id="rId8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9900"/>
    <a:srgbClr val="B46B00"/>
    <a:srgbClr val="461E64"/>
    <a:srgbClr val="DEC8EE"/>
    <a:srgbClr val="DE8400"/>
    <a:srgbClr val="EEB500"/>
    <a:srgbClr val="FFD13F"/>
    <a:srgbClr val="E9F5D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75" d="100"/>
          <a:sy n="75" d="100"/>
        </p:scale>
        <p:origin x="-864" y="-786"/>
      </p:cViewPr>
      <p:guideLst>
        <p:guide orient="horz" pos="663"/>
        <p:guide orient="horz" pos="3929"/>
        <p:guide pos="249"/>
        <p:guide pos="552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MD08-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91" name="Picture 19" descr="MD08-cover0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08113" y="-1373188"/>
            <a:ext cx="7981951" cy="7981951"/>
          </a:xfrm>
          <a:prstGeom prst="rect">
            <a:avLst/>
          </a:prstGeom>
          <a:noFill/>
        </p:spPr>
      </p:pic>
      <p:sp>
        <p:nvSpPr>
          <p:cNvPr id="308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89138"/>
            <a:ext cx="7772400" cy="577850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68538" y="2517775"/>
            <a:ext cx="4713287" cy="4064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 sz="1800">
                <a:solidFill>
                  <a:srgbClr val="515151"/>
                </a:solidFill>
                <a:latin typeface="HY견고딕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7235825" y="258763"/>
            <a:ext cx="1660525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600" b="1" dirty="0">
                <a:solidFill>
                  <a:srgbClr val="515151"/>
                </a:solidFill>
                <a:latin typeface="+mn-lt"/>
                <a:ea typeface="HY견고딕" pitchFamily="18" charset="-127"/>
              </a:rPr>
              <a:t>Corporate Identity</a:t>
            </a:r>
          </a:p>
        </p:txBody>
      </p:sp>
      <p:pic>
        <p:nvPicPr>
          <p:cNvPr id="3093" name="Picture 21" descr="MD08-cover01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0500" y="4773613"/>
            <a:ext cx="4810125" cy="481012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81075"/>
            <a:ext cx="4038600" cy="5145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81075"/>
            <a:ext cx="4038600" cy="5145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6551" y="115888"/>
            <a:ext cx="6264275" cy="561975"/>
          </a:xfr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2088" y="115888"/>
            <a:ext cx="2144712" cy="60102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7950" y="115888"/>
            <a:ext cx="6281738" cy="60102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MD08-prin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3" name="Picture 9" descr="MD08-print0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143625" y="0"/>
            <a:ext cx="3000375" cy="809625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07950" y="115888"/>
            <a:ext cx="62642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81075"/>
            <a:ext cx="8229600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2238"/>
            <a:ext cx="21336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5F5F5F"/>
                </a:solidFill>
                <a:latin typeface="+mj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2238"/>
            <a:ext cx="28956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5F5F5F"/>
                </a:solidFill>
                <a:latin typeface="+mj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7235825" y="6381750"/>
            <a:ext cx="1660525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600" b="1" dirty="0">
                <a:solidFill>
                  <a:srgbClr val="5C5C5C"/>
                </a:solidFill>
                <a:latin typeface="+mn-lt"/>
                <a:ea typeface="HY견고딕" pitchFamily="18" charset="-127"/>
              </a:rPr>
              <a:t>Corporate Identity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 latinLnBrk="1">
        <a:spcBef>
          <a:spcPct val="0"/>
        </a:spcBef>
        <a:spcAft>
          <a:spcPct val="0"/>
        </a:spcAft>
        <a:defRPr kumimoji="1" sz="4000">
          <a:solidFill>
            <a:srgbClr val="5F5F5F"/>
          </a:solidFill>
          <a:latin typeface="+mj-lt"/>
          <a:ea typeface="+mj-ea"/>
          <a:cs typeface="+mj-cs"/>
        </a:defRPr>
      </a:lvl1pPr>
      <a:lvl2pPr algn="l" rtl="0" fontAlgn="base" latinLnBrk="1">
        <a:spcBef>
          <a:spcPct val="0"/>
        </a:spcBef>
        <a:spcAft>
          <a:spcPct val="0"/>
        </a:spcAft>
        <a:defRPr kumimoji="1" sz="4000">
          <a:solidFill>
            <a:srgbClr val="5F5F5F"/>
          </a:solidFill>
          <a:latin typeface="HY견고딕" pitchFamily="18" charset="-127"/>
          <a:ea typeface="HY견고딕" pitchFamily="18" charset="-127"/>
        </a:defRPr>
      </a:lvl2pPr>
      <a:lvl3pPr algn="l" rtl="0" fontAlgn="base" latinLnBrk="1">
        <a:spcBef>
          <a:spcPct val="0"/>
        </a:spcBef>
        <a:spcAft>
          <a:spcPct val="0"/>
        </a:spcAft>
        <a:defRPr kumimoji="1" sz="4000">
          <a:solidFill>
            <a:srgbClr val="5F5F5F"/>
          </a:solidFill>
          <a:latin typeface="HY견고딕" pitchFamily="18" charset="-127"/>
          <a:ea typeface="HY견고딕" pitchFamily="18" charset="-127"/>
        </a:defRPr>
      </a:lvl3pPr>
      <a:lvl4pPr algn="l" rtl="0" fontAlgn="base" latinLnBrk="1">
        <a:spcBef>
          <a:spcPct val="0"/>
        </a:spcBef>
        <a:spcAft>
          <a:spcPct val="0"/>
        </a:spcAft>
        <a:defRPr kumimoji="1" sz="4000">
          <a:solidFill>
            <a:srgbClr val="5F5F5F"/>
          </a:solidFill>
          <a:latin typeface="HY견고딕" pitchFamily="18" charset="-127"/>
          <a:ea typeface="HY견고딕" pitchFamily="18" charset="-127"/>
        </a:defRPr>
      </a:lvl4pPr>
      <a:lvl5pPr algn="l" rtl="0" fontAlgn="base" latinLnBrk="1">
        <a:spcBef>
          <a:spcPct val="0"/>
        </a:spcBef>
        <a:spcAft>
          <a:spcPct val="0"/>
        </a:spcAft>
        <a:defRPr kumimoji="1" sz="4000">
          <a:solidFill>
            <a:srgbClr val="5F5F5F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4000">
          <a:solidFill>
            <a:srgbClr val="5F5F5F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4000">
          <a:solidFill>
            <a:srgbClr val="5F5F5F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4000">
          <a:solidFill>
            <a:srgbClr val="5F5F5F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4000">
          <a:solidFill>
            <a:srgbClr val="5F5F5F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Wingdings 2" pitchFamily="18" charset="2"/>
        <a:buChar char="©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Wingdings 2" pitchFamily="18" charset="2"/>
        <a:buChar char="±"/>
        <a:defRPr kumimoji="1" sz="20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SzPct val="95000"/>
        <a:buFont typeface="Wingdings 2" pitchFamily="18" charset="2"/>
        <a:buChar char="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Wingdings 2" pitchFamily="18" charset="2"/>
        <a:buChar char=""/>
        <a:defRPr kumimoji="1" sz="16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è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è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è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è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è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2049433" cy="561975"/>
          </a:xfrm>
        </p:spPr>
        <p:txBody>
          <a:bodyPr/>
          <a:lstStyle/>
          <a:p>
            <a:r>
              <a:rPr lang="ko-KR" altLang="en-US" sz="36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순   서</a:t>
            </a:r>
            <a:endParaRPr lang="en-US" altLang="ko-KR" sz="3600" b="1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1857356" y="1071546"/>
            <a:ext cx="5664122" cy="775751"/>
            <a:chOff x="2000232" y="1186529"/>
            <a:chExt cx="5134891" cy="670835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008877" y="1285860"/>
              <a:ext cx="5126246" cy="571504"/>
            </a:xfrm>
            <a:prstGeom prst="roundRect">
              <a:avLst>
                <a:gd name="adj" fmla="val 8757"/>
              </a:avLst>
            </a:prstGeom>
            <a:solidFill>
              <a:srgbClr val="92D050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2049220" y="1329462"/>
              <a:ext cx="5048266" cy="484300"/>
            </a:xfrm>
            <a:prstGeom prst="roundRect">
              <a:avLst>
                <a:gd name="adj" fmla="val 8757"/>
              </a:avLst>
            </a:prstGeom>
            <a:solidFill>
              <a:schemeClr val="bg1">
                <a:lumMod val="95000"/>
              </a:schemeClr>
            </a:solidFill>
            <a:ln w="28575">
              <a:noFill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10000"/>
                </a:lnSpc>
                <a:buClr>
                  <a:srgbClr val="000000"/>
                </a:buClr>
                <a:defRPr/>
              </a:pPr>
              <a:r>
                <a:rPr lang="en-US" altLang="ko-KR" sz="28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Ⅰ</a:t>
              </a:r>
              <a:r>
                <a:rPr lang="en-US" altLang="ko-KR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lang="ko-KR" altLang="en-US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개회 및 국민의례</a:t>
              </a:r>
              <a:endParaRPr lang="ko-KR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00232" y="1186529"/>
              <a:ext cx="1847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ko-KR" altLang="en-US" sz="2800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1857356" y="3869556"/>
            <a:ext cx="5664122" cy="1301844"/>
            <a:chOff x="2000232" y="2121936"/>
            <a:chExt cx="5134891" cy="671081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2008877" y="2221513"/>
              <a:ext cx="5126246" cy="571504"/>
            </a:xfrm>
            <a:prstGeom prst="roundRect">
              <a:avLst>
                <a:gd name="adj" fmla="val 8757"/>
              </a:avLst>
            </a:prstGeom>
            <a:solidFill>
              <a:srgbClr val="92D050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2070573" y="2271065"/>
              <a:ext cx="5048266" cy="488005"/>
            </a:xfrm>
            <a:prstGeom prst="roundRect">
              <a:avLst>
                <a:gd name="adj" fmla="val 8757"/>
              </a:avLst>
            </a:prstGeom>
            <a:solidFill>
              <a:schemeClr val="bg1">
                <a:lumMod val="95000"/>
              </a:schemeClr>
            </a:solidFill>
            <a:ln w="28575">
              <a:noFill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0000"/>
                </a:lnSpc>
                <a:buClr>
                  <a:srgbClr val="000000"/>
                </a:buClr>
                <a:defRPr/>
              </a:pPr>
              <a:r>
                <a:rPr lang="en-US" altLang="ko-KR" sz="28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Ⅳ</a:t>
              </a:r>
              <a:r>
                <a:rPr lang="en-US" altLang="ko-KR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lang="ko-KR" altLang="en-US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성희롱</a:t>
              </a:r>
              <a:r>
                <a:rPr lang="en-US" altLang="ko-KR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2800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성매매</a:t>
              </a:r>
              <a:r>
                <a:rPr lang="en-US" altLang="ko-KR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성폭력</a:t>
              </a:r>
              <a:r>
                <a:rPr lang="en-US" altLang="ko-KR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가정</a:t>
              </a:r>
              <a:endParaRPr lang="en-US" altLang="ko-KR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10000"/>
                </a:lnSpc>
                <a:buClr>
                  <a:srgbClr val="000000"/>
                </a:buClr>
                <a:defRPr/>
              </a:pPr>
              <a:r>
                <a:rPr lang="en-US" altLang="ko-KR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    </a:t>
              </a:r>
              <a:r>
                <a:rPr lang="ko-KR" altLang="en-US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폭력 예방교육</a:t>
              </a:r>
              <a:endParaRPr lang="ko-KR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00232" y="2121936"/>
              <a:ext cx="1847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ko-KR" altLang="en-US" sz="2800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643570" y="6345816"/>
            <a:ext cx="3428992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강남소방서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… </a:t>
            </a: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안전을 품다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!</a:t>
            </a:r>
            <a:endParaRPr lang="ko-KR" alt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바다M" pitchFamily="18" charset="-127"/>
              <a:ea typeface="HY바다M" pitchFamily="18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1857356" y="2924944"/>
            <a:ext cx="5664122" cy="857256"/>
            <a:chOff x="2000232" y="1186529"/>
            <a:chExt cx="5134891" cy="670835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2008877" y="1285860"/>
              <a:ext cx="5126246" cy="571504"/>
            </a:xfrm>
            <a:prstGeom prst="roundRect">
              <a:avLst>
                <a:gd name="adj" fmla="val 8757"/>
              </a:avLst>
            </a:prstGeom>
            <a:solidFill>
              <a:srgbClr val="92D050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2064995" y="1354238"/>
              <a:ext cx="5048266" cy="447223"/>
            </a:xfrm>
            <a:prstGeom prst="roundRect">
              <a:avLst>
                <a:gd name="adj" fmla="val 8757"/>
              </a:avLst>
            </a:prstGeom>
            <a:solidFill>
              <a:schemeClr val="bg1">
                <a:lumMod val="95000"/>
              </a:schemeClr>
            </a:solidFill>
            <a:ln w="28575">
              <a:noFill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0000"/>
                </a:lnSpc>
                <a:buClr>
                  <a:srgbClr val="000000"/>
                </a:buClr>
                <a:defRPr/>
              </a:pPr>
              <a:r>
                <a:rPr lang="en-US" altLang="ko-KR" sz="28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Ⅲ</a:t>
              </a:r>
              <a:r>
                <a:rPr lang="en-US" altLang="ko-KR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lang="ko-KR" altLang="en-US" sz="26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공직기강확립 및 안전관리 교육</a:t>
              </a:r>
              <a:endParaRPr lang="ko-KR" altLang="en-US" sz="2600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00232" y="1186529"/>
              <a:ext cx="1847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ko-KR" altLang="en-US" sz="2800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857356" y="2005177"/>
            <a:ext cx="5664122" cy="775751"/>
            <a:chOff x="2000232" y="1186529"/>
            <a:chExt cx="5134891" cy="670835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2008877" y="1285860"/>
              <a:ext cx="5126246" cy="571504"/>
            </a:xfrm>
            <a:prstGeom prst="roundRect">
              <a:avLst>
                <a:gd name="adj" fmla="val 8757"/>
              </a:avLst>
            </a:prstGeom>
            <a:solidFill>
              <a:srgbClr val="92D050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2049220" y="1329462"/>
              <a:ext cx="5048266" cy="484300"/>
            </a:xfrm>
            <a:prstGeom prst="roundRect">
              <a:avLst>
                <a:gd name="adj" fmla="val 8757"/>
              </a:avLst>
            </a:prstGeom>
            <a:solidFill>
              <a:schemeClr val="bg1">
                <a:lumMod val="95000"/>
              </a:schemeClr>
            </a:solidFill>
            <a:ln w="28575">
              <a:noFill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10000"/>
                </a:lnSpc>
                <a:buClr>
                  <a:srgbClr val="000000"/>
                </a:buClr>
                <a:defRPr/>
              </a:pPr>
              <a:r>
                <a:rPr lang="en-US" altLang="ko-KR" sz="28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Ⅱ</a:t>
              </a:r>
              <a:r>
                <a:rPr lang="en-US" altLang="ko-KR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lang="ko-KR" altLang="en-US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표창수여</a:t>
              </a:r>
              <a:endParaRPr lang="ko-KR" altLang="en-US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000232" y="1186529"/>
              <a:ext cx="1847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ko-KR" altLang="en-US" sz="2800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857356" y="5317545"/>
            <a:ext cx="5664122" cy="775751"/>
            <a:chOff x="2000232" y="1186529"/>
            <a:chExt cx="5134891" cy="670835"/>
          </a:xfrm>
        </p:grpSpPr>
        <p:sp>
          <p:nvSpPr>
            <p:cNvPr id="23" name="모서리가 둥근 직사각형 22"/>
            <p:cNvSpPr/>
            <p:nvPr/>
          </p:nvSpPr>
          <p:spPr>
            <a:xfrm>
              <a:off x="2008877" y="1285860"/>
              <a:ext cx="5126246" cy="571504"/>
            </a:xfrm>
            <a:prstGeom prst="roundRect">
              <a:avLst>
                <a:gd name="adj" fmla="val 8757"/>
              </a:avLst>
            </a:prstGeom>
            <a:solidFill>
              <a:srgbClr val="92D050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2049220" y="1329462"/>
              <a:ext cx="5048266" cy="484300"/>
            </a:xfrm>
            <a:prstGeom prst="roundRect">
              <a:avLst>
                <a:gd name="adj" fmla="val 8757"/>
              </a:avLst>
            </a:prstGeom>
            <a:solidFill>
              <a:schemeClr val="bg1">
                <a:lumMod val="95000"/>
              </a:schemeClr>
            </a:solidFill>
            <a:ln w="28575">
              <a:noFill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10000"/>
                </a:lnSpc>
                <a:buClr>
                  <a:srgbClr val="000000"/>
                </a:buClr>
                <a:defRPr/>
              </a:pPr>
              <a:r>
                <a:rPr lang="en-US" altLang="ko-KR" sz="2800" b="1" dirty="0" smtClean="0">
                  <a:solidFill>
                    <a:schemeClr val="tx1"/>
                  </a:solidFill>
                </a:rPr>
                <a:t>Ⅴ</a:t>
              </a:r>
              <a:r>
                <a:rPr lang="en-US" altLang="ko-KR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lang="ko-KR" altLang="en-US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당면업무 및 지시사항 전달</a:t>
              </a:r>
              <a:r>
                <a:rPr lang="en-US" altLang="ko-KR" sz="28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 </a:t>
              </a:r>
              <a:endParaRPr lang="ko-KR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00232" y="1186529"/>
              <a:ext cx="1847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ko-KR" altLang="en-US" sz="2800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WordArt 11"/>
          <p:cNvSpPr>
            <a:spLocks noChangeArrowheads="1" noChangeShapeType="1" noTextEdit="1"/>
          </p:cNvSpPr>
          <p:nvPr/>
        </p:nvSpPr>
        <p:spPr bwMode="auto">
          <a:xfrm>
            <a:off x="900113" y="2343153"/>
            <a:ext cx="7343775" cy="1585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o-KR" altLang="en-US" sz="6000" b="1" kern="10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/>
                <a:ea typeface="HY헤드라인M"/>
              </a:rPr>
              <a:t>국민의례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9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11"/>
          <p:cNvSpPr>
            <a:spLocks noChangeArrowheads="1" noChangeShapeType="1" noTextEdit="1"/>
          </p:cNvSpPr>
          <p:nvPr/>
        </p:nvSpPr>
        <p:spPr bwMode="auto">
          <a:xfrm>
            <a:off x="1043608" y="1916832"/>
            <a:ext cx="7200800" cy="12218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6000" b="1" kern="10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/>
                <a:ea typeface="HY헤드라인M"/>
              </a:rPr>
              <a:t>표</a:t>
            </a:r>
            <a:r>
              <a:rPr lang="en-US" altLang="ko-KR" sz="6000" b="1" kern="10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/>
                <a:ea typeface="HY헤드라인M"/>
              </a:rPr>
              <a:t> </a:t>
            </a:r>
            <a:r>
              <a:rPr lang="ko-KR" altLang="en-US" sz="6000" b="1" kern="10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/>
                <a:ea typeface="HY헤드라인M"/>
              </a:rPr>
              <a:t>창 수 여</a:t>
            </a:r>
            <a:endParaRPr lang="ko-KR" altLang="en-US" sz="6000" b="1" kern="10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/>
              <a:ea typeface="HY헤드라인M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3570" y="6345816"/>
            <a:ext cx="3428992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강남소방서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… </a:t>
            </a: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안전을 품다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!</a:t>
            </a:r>
            <a:endParaRPr lang="ko-KR" alt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바다M" pitchFamily="18" charset="-127"/>
              <a:ea typeface="HY바다M" pitchFamily="18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11"/>
          <p:cNvSpPr>
            <a:spLocks noChangeArrowheads="1" noChangeShapeType="1" noTextEdit="1"/>
          </p:cNvSpPr>
          <p:nvPr/>
        </p:nvSpPr>
        <p:spPr bwMode="auto">
          <a:xfrm>
            <a:off x="395536" y="1916832"/>
            <a:ext cx="8459324" cy="12218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6000" b="1" kern="10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/>
                <a:ea typeface="HY헤드라인M"/>
              </a:rPr>
              <a:t>공직기강 확립 및 안전관리 교육</a:t>
            </a:r>
            <a:endParaRPr lang="ko-KR" altLang="en-US" sz="6000" b="1" kern="10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/>
              <a:ea typeface="HY헤드라인M"/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2267744" y="4429132"/>
            <a:ext cx="51845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</a:rPr>
              <a:t>소방서장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3570" y="6345816"/>
            <a:ext cx="3428992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강남소방서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… </a:t>
            </a: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안전을 품다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!</a:t>
            </a:r>
            <a:endParaRPr lang="ko-KR" alt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바다M" pitchFamily="18" charset="-127"/>
              <a:ea typeface="HY바다M" pitchFamily="18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11"/>
          <p:cNvSpPr>
            <a:spLocks noChangeArrowheads="1" noChangeShapeType="1" noTextEdit="1"/>
          </p:cNvSpPr>
          <p:nvPr/>
        </p:nvSpPr>
        <p:spPr bwMode="auto">
          <a:xfrm>
            <a:off x="611560" y="1988840"/>
            <a:ext cx="8001055" cy="11551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1" kern="10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/>
                <a:ea typeface="HY헤드라인M"/>
              </a:rPr>
              <a:t>성희롱</a:t>
            </a:r>
            <a:r>
              <a:rPr kumimoji="0" lang="en-US" altLang="ko-KR" sz="6000" b="1" kern="10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/>
                <a:ea typeface="HY헤드라인M"/>
              </a:rPr>
              <a:t>, </a:t>
            </a:r>
            <a:r>
              <a:rPr kumimoji="0" lang="ko-KR" altLang="en-US" sz="6000" b="1" kern="10" spc="50" dirty="0" err="1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/>
                <a:ea typeface="HY헤드라인M"/>
              </a:rPr>
              <a:t>성매매</a:t>
            </a:r>
            <a:r>
              <a:rPr kumimoji="0" lang="en-US" altLang="ko-KR" sz="6000" b="1" kern="10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/>
                <a:ea typeface="HY헤드라인M"/>
              </a:rPr>
              <a:t>, </a:t>
            </a:r>
            <a:r>
              <a:rPr kumimoji="0" lang="ko-KR" altLang="en-US" sz="6000" b="1" kern="10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/>
                <a:ea typeface="HY헤드라인M"/>
              </a:rPr>
              <a:t>성폭력</a:t>
            </a:r>
            <a:r>
              <a:rPr kumimoji="0" lang="en-US" altLang="ko-KR" sz="6000" b="1" kern="10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/>
                <a:ea typeface="HY헤드라인M"/>
              </a:rPr>
              <a:t>, </a:t>
            </a:r>
            <a:r>
              <a:rPr kumimoji="0" lang="ko-KR" altLang="en-US" sz="6000" b="1" kern="10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/>
                <a:ea typeface="HY헤드라인M"/>
              </a:rPr>
              <a:t>가정폭력 예방교육</a:t>
            </a:r>
            <a:endParaRPr kumimoji="0" lang="ko-KR" altLang="en-US" sz="6000" b="1" i="0" u="none" strike="noStrike" kern="10" cap="none" spc="50" normalizeH="0" baseline="0" noProof="0" dirty="0" smtClean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HY헤드라인M"/>
              <a:ea typeface="HY헤드라인M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3570" y="6345816"/>
            <a:ext cx="3428992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강남소방서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… </a:t>
            </a: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안전을 품다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!</a:t>
            </a:r>
            <a:endParaRPr lang="ko-KR" alt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바다M" pitchFamily="18" charset="-127"/>
              <a:ea typeface="HY바다M" pitchFamily="18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11"/>
          <p:cNvSpPr>
            <a:spLocks noChangeArrowheads="1" noChangeShapeType="1" noTextEdit="1"/>
          </p:cNvSpPr>
          <p:nvPr/>
        </p:nvSpPr>
        <p:spPr bwMode="auto">
          <a:xfrm>
            <a:off x="611560" y="1988840"/>
            <a:ext cx="8001055" cy="11551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1" i="0" u="none" strike="noStrike" kern="10" cap="none" spc="50" normalizeH="0" baseline="0" noProof="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/>
                <a:ea typeface="HY헤드라인M"/>
              </a:rPr>
              <a:t>당면업무 및 지시사항 전달</a:t>
            </a: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543054" y="4455391"/>
            <a:ext cx="6529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</a:rPr>
              <a:t>각  부서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3570" y="6345816"/>
            <a:ext cx="3428992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강남소방서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… </a:t>
            </a: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안전을 품다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바다M" pitchFamily="18" charset="-127"/>
                <a:ea typeface="HY바다M" pitchFamily="18" charset="-127"/>
              </a:rPr>
              <a:t>!</a:t>
            </a:r>
            <a:endParaRPr lang="ko-KR" alt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바다M" pitchFamily="18" charset="-127"/>
              <a:ea typeface="HY바다M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D08 print">
  <a:themeElements>
    <a:clrScheme name="대장간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Block+">
      <a:majorFont>
        <a:latin typeface="Tahoma"/>
        <a:ea typeface="HY견고딕"/>
        <a:cs typeface=""/>
      </a:majorFont>
      <a:minorFont>
        <a:latin typeface="Tahoma"/>
        <a:ea typeface="HY견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D08 pr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D08 pri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D08 pri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D08 pri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D08 pri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D08 pri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D08 pri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D08 pri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D08 pri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D08 pri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D08 pri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D08 pri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MD08 print</Template>
  <TotalTime>350</TotalTime>
  <Words>88</Words>
  <Application>Microsoft Office PowerPoint</Application>
  <PresentationFormat>화면 슬라이드 쇼(4:3)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MD08 print</vt:lpstr>
      <vt:lpstr>순   서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</dc:title>
  <dc:creator>Luvya</dc:creator>
  <cp:lastModifiedBy>마스터 PC</cp:lastModifiedBy>
  <cp:revision>82</cp:revision>
  <dcterms:created xsi:type="dcterms:W3CDTF">2009-02-02T01:40:45Z</dcterms:created>
  <dcterms:modified xsi:type="dcterms:W3CDTF">2015-06-08T04:41:19Z</dcterms:modified>
</cp:coreProperties>
</file>