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44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ECCB-4C11-4860-82F1-55FF3277F3B8}" type="datetimeFigureOut">
              <a:rPr lang="ko-KR" altLang="en-US" smtClean="0"/>
              <a:pPr/>
              <a:t>2018-11-08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1C43-0D56-4D2D-A2A7-69FA8DCE12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ECCB-4C11-4860-82F1-55FF3277F3B8}" type="datetimeFigureOut">
              <a:rPr lang="ko-KR" altLang="en-US" smtClean="0"/>
              <a:pPr/>
              <a:t>2018-11-08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1C43-0D56-4D2D-A2A7-69FA8DCE12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ECCB-4C11-4860-82F1-55FF3277F3B8}" type="datetimeFigureOut">
              <a:rPr lang="ko-KR" altLang="en-US" smtClean="0"/>
              <a:pPr/>
              <a:t>2018-11-08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1C43-0D56-4D2D-A2A7-69FA8DCE12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ECCB-4C11-4860-82F1-55FF3277F3B8}" type="datetimeFigureOut">
              <a:rPr lang="ko-KR" altLang="en-US" smtClean="0"/>
              <a:pPr/>
              <a:t>2018-11-08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1C43-0D56-4D2D-A2A7-69FA8DCE12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ECCB-4C11-4860-82F1-55FF3277F3B8}" type="datetimeFigureOut">
              <a:rPr lang="ko-KR" altLang="en-US" smtClean="0"/>
              <a:pPr/>
              <a:t>2018-11-08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1C43-0D56-4D2D-A2A7-69FA8DCE12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ECCB-4C11-4860-82F1-55FF3277F3B8}" type="datetimeFigureOut">
              <a:rPr lang="ko-KR" altLang="en-US" smtClean="0"/>
              <a:pPr/>
              <a:t>2018-11-08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1C43-0D56-4D2D-A2A7-69FA8DCE12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ECCB-4C11-4860-82F1-55FF3277F3B8}" type="datetimeFigureOut">
              <a:rPr lang="ko-KR" altLang="en-US" smtClean="0"/>
              <a:pPr/>
              <a:t>2018-11-08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1C43-0D56-4D2D-A2A7-69FA8DCE12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ECCB-4C11-4860-82F1-55FF3277F3B8}" type="datetimeFigureOut">
              <a:rPr lang="ko-KR" altLang="en-US" smtClean="0"/>
              <a:pPr/>
              <a:t>2018-11-08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1C43-0D56-4D2D-A2A7-69FA8DCE12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ECCB-4C11-4860-82F1-55FF3277F3B8}" type="datetimeFigureOut">
              <a:rPr lang="ko-KR" altLang="en-US" smtClean="0"/>
              <a:pPr/>
              <a:t>2018-11-08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1C43-0D56-4D2D-A2A7-69FA8DCE12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ECCB-4C11-4860-82F1-55FF3277F3B8}" type="datetimeFigureOut">
              <a:rPr lang="ko-KR" altLang="en-US" smtClean="0"/>
              <a:pPr/>
              <a:t>2018-11-08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1C43-0D56-4D2D-A2A7-69FA8DCE12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ECCB-4C11-4860-82F1-55FF3277F3B8}" type="datetimeFigureOut">
              <a:rPr lang="ko-KR" altLang="en-US" smtClean="0"/>
              <a:pPr/>
              <a:t>2018-11-08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1C43-0D56-4D2D-A2A7-69FA8DCE12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CECCB-4C11-4860-82F1-55FF3277F3B8}" type="datetimeFigureOut">
              <a:rPr lang="ko-KR" altLang="en-US" smtClean="0"/>
              <a:pPr/>
              <a:t>2018-11-08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A1C43-0D56-4D2D-A2A7-69FA8DCE12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50145" y="256611"/>
            <a:ext cx="6790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VOF </a:t>
            </a:r>
            <a:r>
              <a:rPr lang="ko-KR" altLang="en-US" dirty="0" smtClean="0"/>
              <a:t>예방정비대책 </a:t>
            </a:r>
            <a:r>
              <a:rPr lang="ko-KR" altLang="en-US" dirty="0" smtClean="0"/>
              <a:t>등록</a:t>
            </a:r>
            <a:r>
              <a:rPr lang="en-US" altLang="ko-KR" dirty="0" smtClean="0"/>
              <a:t>/</a:t>
            </a:r>
            <a:r>
              <a:rPr lang="ko-KR" altLang="en-US" dirty="0" smtClean="0"/>
              <a:t>조회</a:t>
            </a:r>
            <a:r>
              <a:rPr lang="ko-KR" altLang="en-US" dirty="0" smtClean="0"/>
              <a:t> 위치 </a:t>
            </a:r>
            <a:r>
              <a:rPr lang="en-US" altLang="ko-KR" dirty="0" smtClean="0"/>
              <a:t>– </a:t>
            </a:r>
            <a:r>
              <a:rPr lang="ko-KR" altLang="en-US" sz="1400" b="1" dirty="0" smtClean="0"/>
              <a:t>시설설비 </a:t>
            </a:r>
            <a:r>
              <a:rPr lang="en-US" altLang="ko-KR" sz="1400" b="1" dirty="0" smtClean="0"/>
              <a:t>-&gt; </a:t>
            </a:r>
            <a:r>
              <a:rPr lang="ko-KR" altLang="en-US" sz="1400" b="1" dirty="0" err="1" smtClean="0"/>
              <a:t>공종별업무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-&gt;[</a:t>
            </a:r>
            <a:r>
              <a:rPr lang="ko-KR" altLang="en-US" sz="1400" b="1" dirty="0" smtClean="0"/>
              <a:t>전자</a:t>
            </a:r>
            <a:r>
              <a:rPr lang="en-US" altLang="ko-KR" sz="1400" b="1" dirty="0" smtClean="0"/>
              <a:t>]</a:t>
            </a:r>
            <a:endParaRPr lang="ko-KR" altLang="en-US" b="1" dirty="0"/>
          </a:p>
        </p:txBody>
      </p:sp>
      <p:sp>
        <p:nvSpPr>
          <p:cNvPr id="7" name="직사각형 6"/>
          <p:cNvSpPr/>
          <p:nvPr/>
        </p:nvSpPr>
        <p:spPr>
          <a:xfrm>
            <a:off x="446089" y="332656"/>
            <a:ext cx="504056" cy="28803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83568" y="28911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1</a:t>
            </a:r>
            <a:endParaRPr lang="ko-KR" altLang="en-US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7826" y="908720"/>
            <a:ext cx="8298979" cy="48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오각형 1"/>
          <p:cNvSpPr/>
          <p:nvPr/>
        </p:nvSpPr>
        <p:spPr>
          <a:xfrm flipH="1">
            <a:off x="3511633" y="4229797"/>
            <a:ext cx="2304000" cy="28803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추가</a:t>
            </a:r>
            <a:r>
              <a:rPr lang="en-US" altLang="ko-KR" sz="1200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: </a:t>
            </a:r>
            <a:r>
              <a:rPr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예방정비대책 등록</a:t>
            </a:r>
            <a:r>
              <a:rPr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/</a:t>
            </a:r>
            <a:r>
              <a:rPr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조회</a:t>
            </a:r>
            <a:endParaRPr lang="ko-KR" altLang="en-US" sz="120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473917" y="1006855"/>
            <a:ext cx="8496944" cy="576064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108049" y="1324072"/>
            <a:ext cx="743871" cy="21472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137333" y="1289236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계획자그</a:t>
            </a:r>
            <a:r>
              <a:rPr lang="ko-KR" altLang="en-US" sz="1200" b="1" dirty="0"/>
              <a:t>룹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464520" y="1324072"/>
            <a:ext cx="827559" cy="21472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851920" y="1289236"/>
            <a:ext cx="769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작업장</a:t>
            </a:r>
            <a:endParaRPr lang="ko-KR" altLang="en-US" sz="1200" b="1" dirty="0"/>
          </a:p>
        </p:txBody>
      </p:sp>
      <p:sp>
        <p:nvSpPr>
          <p:cNvPr id="8" name="직사각형 7"/>
          <p:cNvSpPr/>
          <p:nvPr/>
        </p:nvSpPr>
        <p:spPr>
          <a:xfrm>
            <a:off x="1438484" y="1324072"/>
            <a:ext cx="685244" cy="21472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41870" y="1289236"/>
            <a:ext cx="1005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계획플랜트</a:t>
            </a:r>
            <a:endParaRPr lang="ko-KR" altLang="en-US" sz="1200" b="1" dirty="0"/>
          </a:p>
        </p:txBody>
      </p:sp>
      <p:sp>
        <p:nvSpPr>
          <p:cNvPr id="12" name="직사각형 11"/>
          <p:cNvSpPr/>
          <p:nvPr/>
        </p:nvSpPr>
        <p:spPr>
          <a:xfrm>
            <a:off x="6157242" y="1324072"/>
            <a:ext cx="863030" cy="21472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5384908" y="1289236"/>
            <a:ext cx="1107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설비번</a:t>
            </a:r>
            <a:r>
              <a:rPr lang="ko-KR" altLang="en-US" sz="1200" b="1" dirty="0"/>
              <a:t>호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7946397" y="1324072"/>
            <a:ext cx="891924" cy="21472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038121" y="1289236"/>
            <a:ext cx="9082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설비유형</a:t>
            </a:r>
            <a:endParaRPr lang="ko-KR" altLang="en-US" sz="1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67544" y="729868"/>
            <a:ext cx="1080745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장비번호 선택</a:t>
            </a:r>
            <a:endParaRPr lang="ko-KR" altLang="en-US" sz="1100" dirty="0"/>
          </a:p>
        </p:txBody>
      </p:sp>
      <p:sp>
        <p:nvSpPr>
          <p:cNvPr id="23" name="직사각형 22"/>
          <p:cNvSpPr/>
          <p:nvPr/>
        </p:nvSpPr>
        <p:spPr>
          <a:xfrm>
            <a:off x="469245" y="4914406"/>
            <a:ext cx="8424936" cy="1800200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1685860" y="5304622"/>
            <a:ext cx="6684280" cy="555656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579060" y="5418462"/>
            <a:ext cx="1161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예방정비대</a:t>
            </a:r>
            <a:r>
              <a:rPr lang="ko-KR" altLang="en-US" sz="1200" b="1" dirty="0"/>
              <a:t>책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1685860" y="5878319"/>
            <a:ext cx="6684280" cy="555656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590828" y="5978790"/>
            <a:ext cx="996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지연사</a:t>
            </a:r>
            <a:r>
              <a:rPr lang="ko-KR" altLang="en-US" sz="1200" b="1" dirty="0"/>
              <a:t>유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1687036" y="5062135"/>
            <a:ext cx="1728192" cy="216024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621998" y="4990127"/>
            <a:ext cx="1107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시작일</a:t>
            </a:r>
            <a:r>
              <a:rPr lang="ko-KR" altLang="en-US" sz="1200" b="1" dirty="0"/>
              <a:t>시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1687036" y="6459709"/>
            <a:ext cx="1728192" cy="216024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621998" y="6387701"/>
            <a:ext cx="1107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완</a:t>
            </a:r>
            <a:r>
              <a:rPr lang="ko-KR" altLang="en-US" sz="1200" b="1" dirty="0"/>
              <a:t>료</a:t>
            </a:r>
            <a:r>
              <a:rPr lang="ko-KR" altLang="en-US" sz="1200" b="1" dirty="0" smtClean="0"/>
              <a:t>일시</a:t>
            </a:r>
            <a:endParaRPr lang="ko-KR" altLang="en-US" sz="1200" b="1" dirty="0"/>
          </a:p>
        </p:txBody>
      </p:sp>
      <p:sp>
        <p:nvSpPr>
          <p:cNvPr id="33" name="직사각형 32"/>
          <p:cNvSpPr/>
          <p:nvPr/>
        </p:nvSpPr>
        <p:spPr>
          <a:xfrm>
            <a:off x="4901010" y="6459709"/>
            <a:ext cx="1224136" cy="216024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4158205" y="6439955"/>
            <a:ext cx="1107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점검여</a:t>
            </a:r>
            <a:r>
              <a:rPr lang="ko-KR" altLang="en-US" sz="1200" b="1" dirty="0"/>
              <a:t>부</a:t>
            </a:r>
          </a:p>
        </p:txBody>
      </p:sp>
      <p:sp>
        <p:nvSpPr>
          <p:cNvPr id="35" name="이등변 삼각형 34"/>
          <p:cNvSpPr/>
          <p:nvPr/>
        </p:nvSpPr>
        <p:spPr>
          <a:xfrm flipV="1">
            <a:off x="5837114" y="6496881"/>
            <a:ext cx="250588" cy="144016"/>
          </a:xfrm>
          <a:prstGeom prst="triangle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984981" y="256611"/>
            <a:ext cx="403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VOF </a:t>
            </a:r>
            <a:r>
              <a:rPr lang="ko-KR" altLang="en-US" dirty="0" smtClean="0"/>
              <a:t>예방정비대책 입력 및 조회 화면</a:t>
            </a:r>
            <a:endParaRPr lang="ko-KR" altLang="en-US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552933" y="28911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2</a:t>
            </a:r>
            <a:endParaRPr lang="ko-KR" altLang="en-US" b="1" dirty="0"/>
          </a:p>
        </p:txBody>
      </p:sp>
      <p:sp>
        <p:nvSpPr>
          <p:cNvPr id="39" name="직사각형 38"/>
          <p:cNvSpPr/>
          <p:nvPr/>
        </p:nvSpPr>
        <p:spPr>
          <a:xfrm>
            <a:off x="480925" y="332656"/>
            <a:ext cx="504056" cy="28803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473917" y="1988840"/>
            <a:ext cx="8496944" cy="2520280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467544" y="1694435"/>
            <a:ext cx="1080745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입력내용 조회</a:t>
            </a:r>
            <a:endParaRPr lang="ko-KR" altLang="en-US" sz="1100" dirty="0"/>
          </a:p>
        </p:txBody>
      </p:sp>
      <p:sp>
        <p:nvSpPr>
          <p:cNvPr id="42" name="TextBox 41"/>
          <p:cNvSpPr txBox="1"/>
          <p:nvPr/>
        </p:nvSpPr>
        <p:spPr>
          <a:xfrm>
            <a:off x="467544" y="4618731"/>
            <a:ext cx="1872208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예방정비 대책 결과 입력</a:t>
            </a:r>
            <a:endParaRPr lang="ko-KR" altLang="en-US" sz="1100" dirty="0"/>
          </a:p>
        </p:txBody>
      </p:sp>
      <p:sp>
        <p:nvSpPr>
          <p:cNvPr id="43" name="TextBox 42"/>
          <p:cNvSpPr txBox="1"/>
          <p:nvPr/>
        </p:nvSpPr>
        <p:spPr>
          <a:xfrm>
            <a:off x="6051668" y="6431246"/>
            <a:ext cx="1107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0070C0"/>
                </a:solidFill>
              </a:rPr>
              <a:t>(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조치중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완료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)</a:t>
            </a:r>
            <a:endParaRPr lang="ko-KR" altLang="en-US" sz="1200" b="1" dirty="0">
              <a:solidFill>
                <a:srgbClr val="0070C0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108049" y="1050400"/>
            <a:ext cx="743871" cy="21472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2137333" y="101556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종료일</a:t>
            </a:r>
            <a:endParaRPr lang="ko-KR" altLang="en-US" sz="1200" b="1" dirty="0"/>
          </a:p>
        </p:txBody>
      </p:sp>
      <p:sp>
        <p:nvSpPr>
          <p:cNvPr id="46" name="직사각형 45"/>
          <p:cNvSpPr/>
          <p:nvPr/>
        </p:nvSpPr>
        <p:spPr>
          <a:xfrm>
            <a:off x="1438484" y="1050400"/>
            <a:ext cx="685244" cy="21472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541870" y="1015564"/>
            <a:ext cx="1005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시작일</a:t>
            </a:r>
            <a:endParaRPr lang="ko-KR" altLang="en-US" sz="1200" b="1" dirty="0"/>
          </a:p>
        </p:txBody>
      </p:sp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47" t="28870" r="5262" b="67784"/>
          <a:stretch/>
        </p:blipFill>
        <p:spPr>
          <a:xfrm>
            <a:off x="7812360" y="1694435"/>
            <a:ext cx="1139154" cy="2223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4981" y="256611"/>
            <a:ext cx="5534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참고 </a:t>
            </a:r>
            <a:r>
              <a:rPr lang="en-US" altLang="ko-KR" dirty="0" smtClean="0"/>
              <a:t>: UTIMS(VOF </a:t>
            </a:r>
            <a:r>
              <a:rPr lang="ko-KR" altLang="en-US" dirty="0" smtClean="0"/>
              <a:t>예방정비대책 입력 및 조회 화면</a:t>
            </a:r>
            <a:r>
              <a:rPr lang="en-US" altLang="ko-KR" dirty="0" smtClean="0"/>
              <a:t>)</a:t>
            </a:r>
            <a:endParaRPr lang="ko-KR" alt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52933" y="28911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3</a:t>
            </a:r>
            <a:endParaRPr lang="ko-KR" altLang="en-US" b="1" dirty="0"/>
          </a:p>
        </p:txBody>
      </p:sp>
      <p:sp>
        <p:nvSpPr>
          <p:cNvPr id="4" name="직사각형 3"/>
          <p:cNvSpPr/>
          <p:nvPr/>
        </p:nvSpPr>
        <p:spPr>
          <a:xfrm>
            <a:off x="480925" y="332656"/>
            <a:ext cx="504056" cy="28803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49880"/>
            <a:ext cx="8423123" cy="45673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4981" y="256611"/>
            <a:ext cx="4759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참고 </a:t>
            </a:r>
            <a:r>
              <a:rPr lang="en-US" altLang="ko-KR" dirty="0" smtClean="0"/>
              <a:t>: UTIMS(VOF </a:t>
            </a:r>
            <a:r>
              <a:rPr lang="ko-KR" altLang="en-US" dirty="0" smtClean="0"/>
              <a:t>예방정비대책 입력 화면</a:t>
            </a:r>
            <a:r>
              <a:rPr lang="en-US" altLang="ko-KR" dirty="0" smtClean="0"/>
              <a:t>)</a:t>
            </a:r>
            <a:endParaRPr lang="ko-KR" alt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52933" y="28911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3</a:t>
            </a:r>
            <a:endParaRPr lang="ko-KR" altLang="en-US" b="1" dirty="0"/>
          </a:p>
        </p:txBody>
      </p:sp>
      <p:sp>
        <p:nvSpPr>
          <p:cNvPr id="4" name="직사각형 3"/>
          <p:cNvSpPr/>
          <p:nvPr/>
        </p:nvSpPr>
        <p:spPr>
          <a:xfrm>
            <a:off x="480925" y="332656"/>
            <a:ext cx="504056" cy="28803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25" y="936104"/>
            <a:ext cx="5794434" cy="508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3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70</Words>
  <Application>Microsoft Office PowerPoint</Application>
  <PresentationFormat>화면 슬라이드 쇼(4:3)</PresentationFormat>
  <Paragraphs>25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HY중고딕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14</cp:revision>
  <dcterms:created xsi:type="dcterms:W3CDTF">2018-10-31T05:10:10Z</dcterms:created>
  <dcterms:modified xsi:type="dcterms:W3CDTF">2018-11-08T04:44:53Z</dcterms:modified>
</cp:coreProperties>
</file>