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06" r:id="rId2"/>
    <p:sldId id="507" r:id="rId3"/>
    <p:sldId id="510" r:id="rId4"/>
    <p:sldId id="513" r:id="rId5"/>
    <p:sldId id="504" r:id="rId6"/>
  </p:sldIdLst>
  <p:sldSz cx="9144000" cy="6858000" type="screen4x3"/>
  <p:notesSz cx="6858000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858" y="-558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1479" cy="496888"/>
          </a:xfrm>
          <a:prstGeom prst="rect">
            <a:avLst/>
          </a:prstGeom>
        </p:spPr>
        <p:txBody>
          <a:bodyPr vert="horz" lIns="91765" tIns="45883" rIns="91765" bIns="4588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918" y="0"/>
            <a:ext cx="2971479" cy="496888"/>
          </a:xfrm>
          <a:prstGeom prst="rect">
            <a:avLst/>
          </a:prstGeom>
        </p:spPr>
        <p:txBody>
          <a:bodyPr vert="horz" lIns="91765" tIns="45883" rIns="91765" bIns="45883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8165"/>
            <a:ext cx="2971479" cy="496887"/>
          </a:xfrm>
          <a:prstGeom prst="rect">
            <a:avLst/>
          </a:prstGeom>
        </p:spPr>
        <p:txBody>
          <a:bodyPr vert="horz" lIns="91765" tIns="45883" rIns="91765" bIns="4588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918" y="9428165"/>
            <a:ext cx="2971479" cy="496887"/>
          </a:xfrm>
          <a:prstGeom prst="rect">
            <a:avLst/>
          </a:prstGeom>
        </p:spPr>
        <p:txBody>
          <a:bodyPr vert="horz" lIns="91765" tIns="45883" rIns="91765" bIns="45883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6332"/>
          </a:xfrm>
          <a:prstGeom prst="rect">
            <a:avLst/>
          </a:prstGeom>
        </p:spPr>
        <p:txBody>
          <a:bodyPr vert="horz" lIns="91765" tIns="45883" rIns="91765" bIns="4588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800" cy="496332"/>
          </a:xfrm>
          <a:prstGeom prst="rect">
            <a:avLst/>
          </a:prstGeom>
        </p:spPr>
        <p:txBody>
          <a:bodyPr vert="horz" lIns="91765" tIns="45883" rIns="91765" bIns="45883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65" tIns="45883" rIns="91765" bIns="4588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715155"/>
            <a:ext cx="5486400" cy="4466987"/>
          </a:xfrm>
          <a:prstGeom prst="rect">
            <a:avLst/>
          </a:prstGeom>
        </p:spPr>
        <p:txBody>
          <a:bodyPr vert="horz" lIns="91765" tIns="45883" rIns="91765" bIns="4588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71800" cy="496332"/>
          </a:xfrm>
          <a:prstGeom prst="rect">
            <a:avLst/>
          </a:prstGeom>
        </p:spPr>
        <p:txBody>
          <a:bodyPr vert="horz" lIns="91765" tIns="45883" rIns="91765" bIns="4588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4" y="9428583"/>
            <a:ext cx="2971800" cy="496332"/>
          </a:xfrm>
          <a:prstGeom prst="rect">
            <a:avLst/>
          </a:prstGeom>
        </p:spPr>
        <p:txBody>
          <a:bodyPr vert="horz" lIns="91765" tIns="45883" rIns="91765" bIns="45883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11560" y="1340768"/>
            <a:ext cx="4752528" cy="50704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소방통로확보 훈련 및 캠페인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398" y="1988840"/>
            <a:ext cx="68679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2. 6.(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2. 27.(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광장시장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소방차 통행 장애요인 제거 및 계도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83568" y="3921633"/>
            <a:ext cx="496855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도시형 생활주택 현지적응훈련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0398" y="4565715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2. 4.(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2. 27.(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46-1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 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소방출동로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파악 및 연소확대 저지 방안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83568" y="4081062"/>
            <a:ext cx="403244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설날 사회복지시설 위문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0398" y="4725144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2. 11.(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13:00 ~ 14:00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비둘기 주간 보호시설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동숭동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5-4)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전직원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자율 모금 참여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위문품 전달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소방시설 점검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안전교육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83568" y="1344758"/>
            <a:ext cx="496855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소방차 통행 불가지역 전수조사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0398" y="1988840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2. 11.(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2. 25.(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이화동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번지 일대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 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통행불가 계단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전봇대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도로협소 등 파악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55576" y="1402158"/>
            <a:ext cx="554461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출동전용 교통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신호제어시스템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2406" y="2046240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2. 27.(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15:00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연건센터 앞 신호등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설치자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서울지방경찰청 교통신호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운영실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소방출동 시 스위치 조작으로 신호등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빨간불로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강제전환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971600" y="4005064"/>
          <a:ext cx="7488831" cy="2315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7"/>
                <a:gridCol w="2496277"/>
                <a:gridCol w="2496277"/>
              </a:tblGrid>
              <a:tr h="231505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83568" y="1146517"/>
            <a:ext cx="590465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상반기 소방용수시설 일제 점검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정비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827584" y="1722581"/>
            <a:ext cx="792088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3. 4. ~ 3. 18.(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기간 중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소화전 등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649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소화전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576,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저수조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15,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급수탑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비상소화장치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54,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비상소방용수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진압대원 및 운전요원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소방용수시설 일제점검 및 주차구획선 등 조사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34552" y="4149080"/>
            <a:ext cx="5328592" cy="50704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비상구 등 피난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방화시설 특별단속  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3390" y="4797152"/>
            <a:ext cx="68679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3. 1.(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4. 30.(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비어할래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안전센터 소방특별조사요원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대상별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회 불시단속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67544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55576" y="1222018"/>
            <a:ext cx="4320480" cy="50704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공기호흡기 용기 위생검사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600" y="1870090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3. 13. ~ 3. 17.(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기간 중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EV5680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73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호흡보호장비 정비실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동작소방서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본서 화물차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조 편성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755576" y="3787018"/>
            <a:ext cx="7632848" cy="50704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비상소화장치 활용지도 제작 설치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600" y="4328215"/>
            <a:ext cx="80200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3. 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3. 27.(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비상소화장치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이륜담당자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소방호스 소요량 및 주변 지리 등 표시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          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비상소화장치함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우측 벽면 지도부착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9564</TotalTime>
  <Words>522</Words>
  <Application>Microsoft Office PowerPoint</Application>
  <PresentationFormat>화면 슬라이드 쇼(4:3)</PresentationFormat>
  <Paragraphs>53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965</cp:revision>
  <dcterms:created xsi:type="dcterms:W3CDTF">2012-09-23T05:25:51Z</dcterms:created>
  <dcterms:modified xsi:type="dcterms:W3CDTF">2015-02-27T08:17:08Z</dcterms:modified>
</cp:coreProperties>
</file>