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4" r:id="rId2"/>
    <p:sldId id="280" r:id="rId3"/>
    <p:sldId id="281" r:id="rId4"/>
    <p:sldId id="290" r:id="rId5"/>
    <p:sldId id="282" r:id="rId6"/>
    <p:sldId id="287" r:id="rId7"/>
    <p:sldId id="286" r:id="rId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2FF9"/>
    <a:srgbClr val="8F3B7D"/>
    <a:srgbClr val="418978"/>
    <a:srgbClr val="3204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4730FF9-2C5C-46AB-971D-8BE7DF119B9E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F20E8BD-B431-4736-8262-3FD382014A5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462E6-7BE2-4104-8FD7-A4F9837A5A74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96A5C-DED5-4C47-8A70-7539472BA7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9ED29-D85E-481C-8EA5-EF75C17AAA9B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894E0-E5CD-40DF-8A4E-DCD419C3B2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38B7-4C41-4164-B851-116C9248D904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E42E8-50B4-43E5-B597-29438A972B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4D231-49C9-4C11-A10C-3B293C4C80B5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0789A-087E-41CE-A950-69EF13987A4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28BE1-2BA5-427B-A5A0-62E2BB1DE3E5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1FE2F-5E83-433C-857F-7106503F6B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E5888-7244-4814-9F8A-EDB247D59F82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B4B2B-0A87-464F-ABD8-3A01E449AA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42019-1169-4F96-B82D-931E0DC107DE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FE61B-8095-4A47-BD4D-E19CC81117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D5CF3-92FD-4F2B-86E5-56DBCDFF8DAA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7C7F-2A81-48FA-800A-D1DA70DF0A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04D84-7F5E-49D4-B38E-0A602395398C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1DB21-17AB-4211-BCFF-2C5D49D27F0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F1DBB-ED2A-4A11-BD91-25E390A31FA5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A54FD-5838-4A4E-96DF-4B63F3304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ECD19-AB3E-468D-8BE9-081EC7F65A71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DD543-1D68-4B6A-B656-B0B314C49B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60CD89-BC7B-4049-902A-B20BA93F86D6}" type="datetimeFigureOut">
              <a:rPr lang="ko-KR" altLang="en-US"/>
              <a:pPr>
                <a:defRPr/>
              </a:pPr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5A341A-252A-4F42-ADE4-36D1B2DA33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3"/>
          <p:cNvSpPr/>
          <p:nvPr/>
        </p:nvSpPr>
        <p:spPr>
          <a:xfrm>
            <a:off x="1907704" y="6165304"/>
            <a:ext cx="5328592" cy="504056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ko-KR" dirty="0">
              <a:ln>
                <a:solidFill>
                  <a:schemeClr val="accent1"/>
                </a:solidFill>
              </a:ln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39552" y="908720"/>
            <a:ext cx="8064500" cy="714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ko-KR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모서리가 둥근 직사각형 2"/>
          <p:cNvSpPr/>
          <p:nvPr/>
        </p:nvSpPr>
        <p:spPr>
          <a:xfrm>
            <a:off x="467544" y="1196752"/>
            <a:ext cx="8064896" cy="4680520"/>
          </a:xfrm>
          <a:prstGeom prst="roundRect">
            <a:avLst>
              <a:gd name="adj" fmla="val 8169"/>
            </a:avLst>
          </a:prstGeom>
          <a:solidFill>
            <a:schemeClr val="accent3">
              <a:lumMod val="20000"/>
              <a:lumOff val="80000"/>
              <a:alpha val="71000"/>
            </a:schemeClr>
          </a:solidFill>
          <a:ln w="381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ko-KR" altLang="ko-KR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1720" y="6237312"/>
            <a:ext cx="5112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보건위생과  </a:t>
            </a:r>
            <a:r>
              <a:rPr lang="ko-KR" altLang="en-US" sz="2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식품위생팀</a:t>
            </a:r>
            <a:r>
              <a:rPr lang="ko-KR" alt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(</a:t>
            </a:r>
            <a:r>
              <a:rPr lang="ko-KR" alt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☎</a:t>
            </a:r>
            <a:r>
              <a:rPr lang="en-US" altLang="ko-KR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2286 - 7148)</a:t>
            </a:r>
            <a:r>
              <a:rPr lang="ko-KR" alt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en-US" altLang="ko-KR" sz="4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   『</a:t>
            </a:r>
            <a:r>
              <a:rPr lang="ko-KR" altLang="en-US" sz="4000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28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sz="40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28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sz="4000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sz="4000" dirty="0" smtClean="0">
                <a:latin typeface="HY헤드라인M" pitchFamily="18" charset="-127"/>
                <a:ea typeface="HY헤드라인M" pitchFamily="18" charset="-127"/>
              </a:rPr>
              <a:t>이용 홍보 안내</a:t>
            </a:r>
            <a:endParaRPr lang="ko-KR" altLang="en-US" sz="40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>
          <a:xfrm>
            <a:off x="683568" y="3068960"/>
            <a:ext cx="7416824" cy="2736304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v"/>
            </a:pPr>
            <a:r>
              <a:rPr lang="ko-KR" altLang="en-US" sz="2400" b="1" dirty="0" smtClean="0"/>
              <a:t>할인대상</a:t>
            </a:r>
            <a:r>
              <a:rPr lang="en-US" altLang="ko-KR" sz="2400" b="1" dirty="0" smtClean="0"/>
              <a:t>: </a:t>
            </a:r>
            <a:r>
              <a:rPr lang="ko-KR" altLang="en-US" sz="2400" dirty="0" smtClean="0"/>
              <a:t>만</a:t>
            </a:r>
            <a:r>
              <a:rPr lang="en-US" altLang="ko-KR" sz="2400" dirty="0" smtClean="0"/>
              <a:t>70</a:t>
            </a:r>
            <a:r>
              <a:rPr lang="ko-KR" altLang="en-US" sz="2400" dirty="0" smtClean="0"/>
              <a:t>세 이상 어르신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주민등록증 지참</a:t>
            </a:r>
            <a:r>
              <a:rPr lang="en-US" altLang="ko-KR" sz="2400" dirty="0" smtClean="0"/>
              <a:t>)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v"/>
            </a:pPr>
            <a:r>
              <a:rPr lang="ko-KR" altLang="en-US" sz="2400" b="1" dirty="0" smtClean="0"/>
              <a:t>할인범위</a:t>
            </a:r>
            <a:r>
              <a:rPr lang="en-US" altLang="ko-KR" sz="2400" b="1" dirty="0" smtClean="0"/>
              <a:t>: </a:t>
            </a:r>
            <a:r>
              <a:rPr lang="ko-KR" altLang="en-US" sz="2400" dirty="0" smtClean="0"/>
              <a:t>일부 또는 모든 메뉴 </a:t>
            </a:r>
            <a:r>
              <a:rPr lang="en-US" altLang="ko-KR" sz="2400" dirty="0" smtClean="0"/>
              <a:t>20% </a:t>
            </a:r>
            <a:r>
              <a:rPr lang="ko-KR" altLang="en-US" sz="2400" dirty="0" smtClean="0"/>
              <a:t>할인</a:t>
            </a:r>
            <a:endParaRPr lang="en-US" altLang="ko-KR" sz="2400" dirty="0" smtClean="0"/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v"/>
            </a:pPr>
            <a:r>
              <a:rPr lang="ko-KR" altLang="en-US" sz="2400" b="1" dirty="0" smtClean="0"/>
              <a:t>할인업소</a:t>
            </a:r>
            <a:r>
              <a:rPr lang="en-US" altLang="ko-KR" sz="2400" b="1" dirty="0" smtClean="0"/>
              <a:t>: </a:t>
            </a:r>
            <a:r>
              <a:rPr lang="en-US" altLang="ko-KR" sz="2400" dirty="0" smtClean="0"/>
              <a:t>70</a:t>
            </a:r>
            <a:r>
              <a:rPr lang="ko-KR" altLang="en-US" sz="2400" dirty="0" smtClean="0"/>
              <a:t>개소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붙임 업소현황 참고</a:t>
            </a:r>
            <a:r>
              <a:rPr lang="en-US" altLang="ko-KR" sz="2400" dirty="0" smtClean="0"/>
              <a:t>)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ko-KR" altLang="en-US" sz="2400" b="1" dirty="0" smtClean="0"/>
              <a:t>이용방법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할인되는 음식을 드신 후에</a:t>
            </a:r>
            <a:endParaRPr lang="en-US" altLang="ko-KR" sz="2400" b="1" dirty="0" smtClean="0">
              <a:solidFill>
                <a:srgbClr val="7030A0"/>
              </a:solidFill>
            </a:endParaRPr>
          </a:p>
          <a:p>
            <a:pPr>
              <a:buClr>
                <a:srgbClr val="0070C0"/>
              </a:buClr>
              <a:buNone/>
            </a:pPr>
            <a:r>
              <a:rPr lang="en-US" altLang="ko-KR" sz="2400" b="1" dirty="0" smtClean="0">
                <a:solidFill>
                  <a:srgbClr val="7030A0"/>
                </a:solidFill>
              </a:rPr>
              <a:t> 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              계산대에 신분증을 제출하세요</a:t>
            </a:r>
            <a:endParaRPr lang="en-US" altLang="ko-KR" sz="24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itchFamily="2" charset="2"/>
              <a:buChar char="v"/>
            </a:pPr>
            <a:endParaRPr lang="ko-KR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1340768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C00000"/>
                </a:solidFill>
              </a:rPr>
              <a:t>만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70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세 이상</a:t>
            </a:r>
            <a:r>
              <a:rPr lang="ko-KR" altLang="en-US" sz="2400" b="1" dirty="0" smtClean="0"/>
              <a:t> </a:t>
            </a:r>
            <a:r>
              <a:rPr lang="ko-KR" altLang="en-US" sz="2400" dirty="0" smtClean="0"/>
              <a:t>어르신에게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음식가격을  할인해 </a:t>
            </a:r>
            <a:r>
              <a:rPr lang="ko-KR" altLang="en-US" sz="2400" dirty="0" smtClean="0"/>
              <a:t>드림으로써 어르신 공경과 </a:t>
            </a:r>
            <a:r>
              <a:rPr lang="ko-KR" altLang="en-US" sz="2400" dirty="0" err="1" smtClean="0"/>
              <a:t>효실천에</a:t>
            </a:r>
            <a:r>
              <a:rPr lang="ko-KR" altLang="en-US" sz="2400" dirty="0" smtClean="0"/>
              <a:t> 앞장서는 </a:t>
            </a:r>
            <a:r>
              <a:rPr lang="ko-KR" altLang="en-US" sz="2400" b="1" dirty="0" err="1" smtClean="0">
                <a:solidFill>
                  <a:srgbClr val="C00000"/>
                </a:solidFill>
              </a:rPr>
              <a:t>효사랑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  </a:t>
            </a:r>
            <a:r>
              <a:rPr lang="ko-KR" altLang="en-US" sz="2400" b="1" dirty="0" err="1" smtClean="0">
                <a:solidFill>
                  <a:srgbClr val="C00000"/>
                </a:solidFill>
              </a:rPr>
              <a:t>맛집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  </a:t>
            </a:r>
            <a:r>
              <a:rPr lang="ko-KR" altLang="en-US" sz="2400" dirty="0" err="1" smtClean="0"/>
              <a:t>업소를많이</a:t>
            </a:r>
            <a:r>
              <a:rPr lang="ko-KR" altLang="en-US" sz="2400" dirty="0" smtClean="0"/>
              <a:t> 이용하여 주시기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1296144" cy="66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576064"/>
          </a:xfrm>
          <a:ln w="38100" cmpd="sng">
            <a:noFill/>
          </a:ln>
        </p:spPr>
        <p:txBody>
          <a:bodyPr/>
          <a:lstStyle/>
          <a:p>
            <a:r>
              <a:rPr lang="en-US" altLang="ko-KR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『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32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32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dirty="0" smtClean="0"/>
              <a:t>업소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51520" y="908720"/>
          <a:ext cx="8496944" cy="5688635"/>
        </p:xfrm>
        <a:graphic>
          <a:graphicData uri="http://schemas.openxmlformats.org/drawingml/2006/table">
            <a:tbl>
              <a:tblPr/>
              <a:tblGrid>
                <a:gridCol w="487043"/>
                <a:gridCol w="1169141"/>
                <a:gridCol w="1296144"/>
                <a:gridCol w="936104"/>
                <a:gridCol w="1584176"/>
                <a:gridCol w="1944217"/>
                <a:gridCol w="1080119"/>
              </a:tblGrid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연번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업 소 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할인범위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주요메뉴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도로명</a:t>
                      </a:r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전화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어사랑 밥상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찌개류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생선구이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왕십리로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2298-0606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9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친구친구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생선구이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된장찌개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삼성쉐르빌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2298-7959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자금성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짜장면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짬뽕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마장로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228-24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2299-5959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일미식당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나길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2298-0244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황토밭왕족발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족발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냉면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보쌈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왕십리로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2297-8855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대촌정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백반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삼겹살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2295-0421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여주식당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해장국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내장탕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마장로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2292-7978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도선동 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똥돼지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삼겹살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마장로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2299-9511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필용이닭갈비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닭갈비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2295-9087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차이나스토리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짜장면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삼성쉐르빌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2298-2286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해물짬뽕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탕수육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깐풍기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왕십리로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2298-8313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꽃보다족발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족발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냉면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보쌈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왕십리로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6419-1500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4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남원골추어탕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추어탕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왕십리로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2299-9488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576064"/>
          </a:xfrm>
          <a:ln w="38100" cmpd="sng">
            <a:noFill/>
          </a:ln>
        </p:spPr>
        <p:txBody>
          <a:bodyPr/>
          <a:lstStyle/>
          <a:p>
            <a:r>
              <a:rPr lang="en-US" altLang="ko-KR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 『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32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32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dirty="0" smtClean="0"/>
              <a:t>업소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1" y="1052736"/>
          <a:ext cx="8712967" cy="5472608"/>
        </p:xfrm>
        <a:graphic>
          <a:graphicData uri="http://schemas.openxmlformats.org/drawingml/2006/table">
            <a:tbl>
              <a:tblPr/>
              <a:tblGrid>
                <a:gridCol w="499425"/>
                <a:gridCol w="1198865"/>
                <a:gridCol w="1550613"/>
                <a:gridCol w="1107581"/>
                <a:gridCol w="1548173"/>
                <a:gridCol w="1700730"/>
                <a:gridCol w="1107580"/>
              </a:tblGrid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연번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업 소 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할인범위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주요메뉴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도로명</a:t>
                      </a:r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전화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왕십리정부네 곱창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야채곱창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고산자로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2298-0595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왕십리도선동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황토밭감자탕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뼈해장국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2297-8855</a:t>
                      </a: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맛나곱창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전메뉴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20%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돼지곱창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고산자로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281-1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2282-3349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8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다원수산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알탕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대구탕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회덮밥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마장로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2295-1645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18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소마루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국밥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설렁탕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무학로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33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텐즈힐상가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2291-0600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유래회관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육개장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마장로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196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2293-8866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한방닭한마리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삼계탕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왕십리로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2299-4435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진지방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순대국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선지해장국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황태해장국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무학로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2292-0077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1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왕십리도선동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청국장앤스토리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청국장비빔밥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순두부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갈비탕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불고기덮밥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내장탕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무학로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50 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삼성쉐르빌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상가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2282-7802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왕십리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무한장어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장어무한리필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왕십리로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327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2293-0858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576064"/>
          </a:xfrm>
          <a:ln w="38100" cmpd="sng">
            <a:noFill/>
          </a:ln>
        </p:spPr>
        <p:txBody>
          <a:bodyPr/>
          <a:lstStyle/>
          <a:p>
            <a:r>
              <a:rPr lang="en-US" altLang="ko-KR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 『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32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32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dirty="0" smtClean="0"/>
              <a:t>업소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51520" y="908720"/>
          <a:ext cx="8712967" cy="5760636"/>
        </p:xfrm>
        <a:graphic>
          <a:graphicData uri="http://schemas.openxmlformats.org/drawingml/2006/table">
            <a:tbl>
              <a:tblPr/>
              <a:tblGrid>
                <a:gridCol w="499425"/>
                <a:gridCol w="1125026"/>
                <a:gridCol w="1496963"/>
                <a:gridCol w="1161231"/>
                <a:gridCol w="1181419"/>
                <a:gridCol w="2067484"/>
                <a:gridCol w="1181419"/>
              </a:tblGrid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연번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업 소 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할인범위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주요메뉴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도로명</a:t>
                      </a:r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전화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마장설렁탕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설렁탕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마장로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39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가길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2292-8388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바다활어횟집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대구탕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알탕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고산자로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349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2292-2920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구미호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옻닭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백숙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고산자로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2281-2247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6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블랙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&amp;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압구정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한양대점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짜장면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짬뽕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마조로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2281-0004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지피엘고랑카랑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점심식사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마장로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37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35-1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2291-8990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6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마장골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한우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숯불구이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갈비탕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갈비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마장로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2292-0092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마장동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동해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두부전골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청계천로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가길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76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2281-7888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사근동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더진국</a:t>
                      </a:r>
                      <a:r>
                        <a:rPr lang="en-US" altLang="ko-KR" sz="1400" b="1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한양대점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냉면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국밥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마조로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2299-9882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6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사근동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이가갈비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전복갈비탕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전복삼계탕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마조로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2298-8878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전주콩나물해장국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해장국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고산자로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레몬프라자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2294-1999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제주삼다돈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칼국수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왕십리로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273-16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2282-7913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6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봉평산골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메밀촌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행당 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막국수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고산자로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284, 203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호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2296-4894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576064"/>
          </a:xfrm>
          <a:ln w="38100" cmpd="sng">
            <a:noFill/>
          </a:ln>
        </p:spPr>
        <p:txBody>
          <a:bodyPr/>
          <a:lstStyle/>
          <a:p>
            <a:r>
              <a:rPr lang="en-US" altLang="ko-KR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 『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32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32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dirty="0" smtClean="0"/>
              <a:t>업소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1" y="908720"/>
          <a:ext cx="8712969" cy="5885116"/>
        </p:xfrm>
        <a:graphic>
          <a:graphicData uri="http://schemas.openxmlformats.org/drawingml/2006/table">
            <a:tbl>
              <a:tblPr/>
              <a:tblGrid>
                <a:gridCol w="499425"/>
                <a:gridCol w="1125026"/>
                <a:gridCol w="1496963"/>
                <a:gridCol w="1161231"/>
                <a:gridCol w="1181420"/>
                <a:gridCol w="2067484"/>
                <a:gridCol w="1181420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연번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업 소 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할인범위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주요메뉴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도로명</a:t>
                      </a:r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전화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en-US" altLang="ko-KR" sz="1400" b="0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일품백송칼국수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2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칼국수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설렁탕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고산자로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466-2090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개성으뜸순대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순대곱창</a:t>
                      </a:r>
                      <a:endParaRPr lang="en-US" altLang="ko-KR" sz="1400" b="0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전골류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행당동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147 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삼부아파트상가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2281-8088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원할머니보쌈족발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행당점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보쌈정식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왕십리로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다길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2294-0980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황금가든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곤드레밥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행당로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행당두산위브상가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2296-7887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블랙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압구정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행당점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짜장면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짬뽕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행당로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75</a:t>
                      </a:r>
                      <a:r>
                        <a:rPr lang="en-US" altLang="ko-KR" sz="1400" b="0" i="0" u="none" strike="noStrike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목련상가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6237-6237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한남식당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된장찌개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2234-2787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목포식당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옻닭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옻오리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장터길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29-2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2232-7716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장인숯불갈비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먹깨비식당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쇠고기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돼지고기류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금호산길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49-1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2234-9888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가보자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보신탕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독서당로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287-9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2281-8889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금호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삼색구이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갈비탕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육개장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독서당로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336</a:t>
                      </a:r>
                      <a:r>
                        <a:rPr lang="en-US" altLang="ko-KR" sz="1400" b="0" i="0" u="none" strike="noStrike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리버마이다스빌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2299-9233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옥수동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동보성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짜장면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짬뽕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한림말길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15-2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2299-4521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2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옥수동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신나는 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쭈꾸미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쭈꾸미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볶음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한림말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호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2299-4201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576064"/>
          </a:xfrm>
          <a:ln w="38100" cmpd="sng">
            <a:noFill/>
          </a:ln>
        </p:spPr>
        <p:txBody>
          <a:bodyPr/>
          <a:lstStyle/>
          <a:p>
            <a:r>
              <a:rPr lang="en-US" altLang="ko-KR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  『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32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32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dirty="0" smtClean="0"/>
              <a:t>업소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2" y="908720"/>
          <a:ext cx="8712968" cy="5760639"/>
        </p:xfrm>
        <a:graphic>
          <a:graphicData uri="http://schemas.openxmlformats.org/drawingml/2006/table">
            <a:tbl>
              <a:tblPr/>
              <a:tblGrid>
                <a:gridCol w="499425"/>
                <a:gridCol w="1052847"/>
                <a:gridCol w="1569142"/>
                <a:gridCol w="1235070"/>
                <a:gridCol w="1255258"/>
                <a:gridCol w="1993646"/>
                <a:gridCol w="1107580"/>
              </a:tblGrid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연번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업 소 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할인범위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주요메뉴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도로명</a:t>
                      </a:r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전화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보리네 </a:t>
                      </a:r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생고깃간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ko-KR" alt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삼겹살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등심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갈비살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뚝섬로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338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070-8111-3692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나나활어회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왕십리로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468-1629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행복한고기집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냉면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갈비탕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상원길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466-7100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돈이야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모밀정식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알밥정식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왕십리로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498-5567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한촌 설렁탕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 </a:t>
                      </a:r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뚝도점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설렁탕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뚝섬로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389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461-9397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황소미가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삼겹살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성덕정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17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461-0578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가야성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짜장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짬봉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우동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울면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간짜장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성덕정길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17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461-2607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성수숯불갈비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갈비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아차산로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464-5515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돼지가 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미소지을때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백반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성수이로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499-9119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서울맛집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부페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찌개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아차산로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467-8585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유향소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짜장면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짬뽕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광나루로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248-1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468-0110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연주회관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갈비탕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성수일로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499-5667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88832" cy="576064"/>
          </a:xfrm>
          <a:ln w="38100" cmpd="sng">
            <a:noFill/>
          </a:ln>
        </p:spPr>
        <p:txBody>
          <a:bodyPr/>
          <a:lstStyle/>
          <a:p>
            <a:r>
              <a:rPr lang="en-US" altLang="ko-KR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 『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효</a:t>
            </a:r>
            <a:r>
              <a:rPr lang="ko-KR" altLang="en-US" sz="3200" dirty="0" err="1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맛</a:t>
            </a:r>
            <a:r>
              <a:rPr lang="ko-KR" altLang="en-US" sz="3200" dirty="0" err="1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집</a:t>
            </a:r>
            <a:r>
              <a:rPr lang="en-US" altLang="ko-KR" dirty="0" smtClean="0">
                <a:solidFill>
                  <a:srgbClr val="772FF9"/>
                </a:solidFill>
                <a:latin typeface="HY헤드라인M" pitchFamily="18" charset="-127"/>
                <a:ea typeface="HY헤드라인M" pitchFamily="18" charset="-127"/>
              </a:rPr>
              <a:t>』</a:t>
            </a:r>
            <a:r>
              <a:rPr lang="ko-KR" altLang="en-US" dirty="0" smtClean="0"/>
              <a:t>업소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2" y="980728"/>
          <a:ext cx="8712968" cy="5688631"/>
        </p:xfrm>
        <a:graphic>
          <a:graphicData uri="http://schemas.openxmlformats.org/drawingml/2006/table">
            <a:tbl>
              <a:tblPr/>
              <a:tblGrid>
                <a:gridCol w="499425"/>
                <a:gridCol w="1052846"/>
                <a:gridCol w="1475115"/>
                <a:gridCol w="1181420"/>
                <a:gridCol w="1255258"/>
                <a:gridCol w="2141324"/>
                <a:gridCol w="1107580"/>
              </a:tblGrid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연번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업 소 명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할인범위</a:t>
                      </a:r>
                      <a:endParaRPr lang="ko-KR" altLang="en-US" sz="1600" b="1" i="0" u="none" strike="noStrike" kern="12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주요메뉴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도로명</a:t>
                      </a:r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주소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kern="120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전화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골목집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영양탕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삼계탕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아차산로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3-4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462-9110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해궁수라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샤브샤브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성수일로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465-1900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성수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가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예손가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손칼국수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들깨칼국수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바지락칼국수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성수동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가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대우프레시아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2205-1900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4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송정동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복돼지두루치기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김치찌개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광나루로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303-1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468-2489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목포식당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보리밥정식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용답중앙길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2214-2353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65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경복궁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만두전골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용답중앙길</a:t>
                      </a: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87-1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2216-6715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양평해장국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해장국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천호대로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274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2213-9439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67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먹쇠촌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일부메뉴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된장찌개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용답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29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47-1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2214-8764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68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재동골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식당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된장찌개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자동차시장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34)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2242-2613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69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김영자나주곰탕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곰탕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용답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29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15-1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2245-1999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용답동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신마포갈매기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전메뉴</a:t>
                      </a: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소불고기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용답중앙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길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2212-2675</a:t>
                      </a:r>
                    </a:p>
                  </a:txBody>
                  <a:tcPr marL="7088" marR="7088" marT="70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1174</Words>
  <Application>Microsoft Office PowerPoint</Application>
  <PresentationFormat>화면 슬라이드 쇼(4:3)</PresentationFormat>
  <Paragraphs>564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    『효사랑 맛집』이용 홍보 안내</vt:lpstr>
      <vt:lpstr>『효사랑 맛집』업소 현황</vt:lpstr>
      <vt:lpstr>  『효사랑 맛집』업소 현황</vt:lpstr>
      <vt:lpstr>  『효사랑 맛집』업소 현황</vt:lpstr>
      <vt:lpstr>  『효사랑 맛집』업소 현황</vt:lpstr>
      <vt:lpstr>   『효사랑 맛집』업소 현황</vt:lpstr>
      <vt:lpstr>  『효사랑 맛집』업소 현황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End-User</dc:creator>
  <cp:lastModifiedBy>user</cp:lastModifiedBy>
  <cp:revision>176</cp:revision>
  <dcterms:created xsi:type="dcterms:W3CDTF">2013-07-11T07:04:59Z</dcterms:created>
  <dcterms:modified xsi:type="dcterms:W3CDTF">2015-11-20T05:04:24Z</dcterms:modified>
</cp:coreProperties>
</file>