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40088-6FFB-4BE8-B067-6912D54D3CED}" type="datetimeFigureOut">
              <a:rPr lang="ko-KR" altLang="en-US" smtClean="0"/>
              <a:pPr/>
              <a:t>2016-03-01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425A-5680-451A-9857-8418086C9C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40088-6FFB-4BE8-B067-6912D54D3CED}" type="datetimeFigureOut">
              <a:rPr lang="ko-KR" altLang="en-US" smtClean="0"/>
              <a:pPr/>
              <a:t>2016-03-01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425A-5680-451A-9857-8418086C9C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40088-6FFB-4BE8-B067-6912D54D3CED}" type="datetimeFigureOut">
              <a:rPr lang="ko-KR" altLang="en-US" smtClean="0"/>
              <a:pPr/>
              <a:t>2016-03-01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425A-5680-451A-9857-8418086C9C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40088-6FFB-4BE8-B067-6912D54D3CED}" type="datetimeFigureOut">
              <a:rPr lang="ko-KR" altLang="en-US" smtClean="0"/>
              <a:pPr/>
              <a:t>2016-03-01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425A-5680-451A-9857-8418086C9C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40088-6FFB-4BE8-B067-6912D54D3CED}" type="datetimeFigureOut">
              <a:rPr lang="ko-KR" altLang="en-US" smtClean="0"/>
              <a:pPr/>
              <a:t>2016-03-01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425A-5680-451A-9857-8418086C9C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40088-6FFB-4BE8-B067-6912D54D3CED}" type="datetimeFigureOut">
              <a:rPr lang="ko-KR" altLang="en-US" smtClean="0"/>
              <a:pPr/>
              <a:t>2016-03-01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425A-5680-451A-9857-8418086C9C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40088-6FFB-4BE8-B067-6912D54D3CED}" type="datetimeFigureOut">
              <a:rPr lang="ko-KR" altLang="en-US" smtClean="0"/>
              <a:pPr/>
              <a:t>2016-03-01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425A-5680-451A-9857-8418086C9C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40088-6FFB-4BE8-B067-6912D54D3CED}" type="datetimeFigureOut">
              <a:rPr lang="ko-KR" altLang="en-US" smtClean="0"/>
              <a:pPr/>
              <a:t>2016-03-01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425A-5680-451A-9857-8418086C9C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40088-6FFB-4BE8-B067-6912D54D3CED}" type="datetimeFigureOut">
              <a:rPr lang="ko-KR" altLang="en-US" smtClean="0"/>
              <a:pPr/>
              <a:t>2016-03-01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425A-5680-451A-9857-8418086C9C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40088-6FFB-4BE8-B067-6912D54D3CED}" type="datetimeFigureOut">
              <a:rPr lang="ko-KR" altLang="en-US" smtClean="0"/>
              <a:pPr/>
              <a:t>2016-03-01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425A-5680-451A-9857-8418086C9C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40088-6FFB-4BE8-B067-6912D54D3CED}" type="datetimeFigureOut">
              <a:rPr lang="ko-KR" altLang="en-US" smtClean="0"/>
              <a:pPr/>
              <a:t>2016-03-01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425A-5680-451A-9857-8418086C9C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40088-6FFB-4BE8-B067-6912D54D3CED}" type="datetimeFigureOut">
              <a:rPr lang="ko-KR" altLang="en-US" smtClean="0"/>
              <a:pPr/>
              <a:t>2016-03-01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2425A-5680-451A-9857-8418086C9C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비소지도\고지대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타원 4"/>
          <p:cNvSpPr/>
          <p:nvPr/>
        </p:nvSpPr>
        <p:spPr>
          <a:xfrm>
            <a:off x="6012160" y="3645024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6" name="타원 5"/>
          <p:cNvSpPr/>
          <p:nvPr/>
        </p:nvSpPr>
        <p:spPr>
          <a:xfrm>
            <a:off x="5580112" y="5445224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7" name="타원 6"/>
          <p:cNvSpPr/>
          <p:nvPr/>
        </p:nvSpPr>
        <p:spPr>
          <a:xfrm>
            <a:off x="3131840" y="3717032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8" name="타원 7"/>
          <p:cNvSpPr/>
          <p:nvPr/>
        </p:nvSpPr>
        <p:spPr>
          <a:xfrm>
            <a:off x="4427984" y="4221088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9" name="타원 8"/>
          <p:cNvSpPr/>
          <p:nvPr/>
        </p:nvSpPr>
        <p:spPr>
          <a:xfrm>
            <a:off x="4355976" y="3573016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10" name="타원 9"/>
          <p:cNvSpPr/>
          <p:nvPr/>
        </p:nvSpPr>
        <p:spPr>
          <a:xfrm>
            <a:off x="4139952" y="3140968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11" name="타원 10"/>
          <p:cNvSpPr/>
          <p:nvPr/>
        </p:nvSpPr>
        <p:spPr>
          <a:xfrm>
            <a:off x="4716016" y="2780928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12" name="타원 11"/>
          <p:cNvSpPr/>
          <p:nvPr/>
        </p:nvSpPr>
        <p:spPr>
          <a:xfrm>
            <a:off x="5940152" y="2636912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13" name="타원 12"/>
          <p:cNvSpPr/>
          <p:nvPr/>
        </p:nvSpPr>
        <p:spPr>
          <a:xfrm>
            <a:off x="5508104" y="2132856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14" name="타원 13"/>
          <p:cNvSpPr/>
          <p:nvPr/>
        </p:nvSpPr>
        <p:spPr>
          <a:xfrm>
            <a:off x="5508104" y="2996952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19" name="타원 18"/>
          <p:cNvSpPr/>
          <p:nvPr/>
        </p:nvSpPr>
        <p:spPr>
          <a:xfrm>
            <a:off x="4788024" y="3429000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21" name="TextBox 20"/>
          <p:cNvSpPr txBox="1"/>
          <p:nvPr/>
        </p:nvSpPr>
        <p:spPr>
          <a:xfrm>
            <a:off x="3059832" y="3455422"/>
            <a:ext cx="360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/>
              <a:t>41</a:t>
            </a:r>
            <a:endParaRPr lang="ko-KR" altLang="en-US" sz="11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508104" y="5589240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58</a:t>
            </a:r>
            <a:endParaRPr lang="ko-KR" altLang="en-US" sz="11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940152" y="3789040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49</a:t>
            </a:r>
            <a:endParaRPr lang="ko-KR" altLang="en-US" sz="11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355976" y="4365104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42</a:t>
            </a:r>
            <a:endParaRPr lang="ko-KR" altLang="en-US" sz="11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223828" y="371703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19</a:t>
            </a:r>
            <a:endParaRPr lang="ko-KR" altLang="en-US" sz="11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995936" y="2924944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43</a:t>
            </a:r>
            <a:endParaRPr lang="ko-KR" altLang="en-US" sz="11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716016" y="3527430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24</a:t>
            </a:r>
            <a:endParaRPr lang="ko-KR" altLang="en-US" sz="11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4644008" y="2564904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59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64088" y="191683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23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36096" y="2780928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45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68144" y="2420888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46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비소지도\남태령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타원 4"/>
          <p:cNvSpPr/>
          <p:nvPr/>
        </p:nvSpPr>
        <p:spPr>
          <a:xfrm>
            <a:off x="5220072" y="4653136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6" name="타원 5"/>
          <p:cNvSpPr/>
          <p:nvPr/>
        </p:nvSpPr>
        <p:spPr>
          <a:xfrm>
            <a:off x="4716016" y="6165304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7" name="타원 6"/>
          <p:cNvSpPr/>
          <p:nvPr/>
        </p:nvSpPr>
        <p:spPr>
          <a:xfrm>
            <a:off x="6876256" y="3933056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8" name="타원 7"/>
          <p:cNvSpPr/>
          <p:nvPr/>
        </p:nvSpPr>
        <p:spPr>
          <a:xfrm>
            <a:off x="7164288" y="404664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9" name="TextBox 8"/>
          <p:cNvSpPr txBox="1"/>
          <p:nvPr/>
        </p:nvSpPr>
        <p:spPr>
          <a:xfrm>
            <a:off x="6816116" y="3645024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36</a:t>
            </a:r>
            <a:endParaRPr lang="ko-KR" altLang="en-US" sz="11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087924" y="479715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26</a:t>
            </a:r>
            <a:endParaRPr lang="ko-KR" altLang="en-US" sz="11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655876" y="587727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87</a:t>
            </a:r>
            <a:endParaRPr lang="ko-KR" altLang="en-US" sz="11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104148" y="11663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21</a:t>
            </a:r>
            <a:endParaRPr lang="ko-KR" altLang="en-US" sz="11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비소지도\방배1동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타원 4"/>
          <p:cNvSpPr/>
          <p:nvPr/>
        </p:nvSpPr>
        <p:spPr>
          <a:xfrm>
            <a:off x="2195736" y="5373216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6" name="타원 5"/>
          <p:cNvSpPr/>
          <p:nvPr/>
        </p:nvSpPr>
        <p:spPr>
          <a:xfrm>
            <a:off x="4499992" y="3933056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7" name="타원 6"/>
          <p:cNvSpPr/>
          <p:nvPr/>
        </p:nvSpPr>
        <p:spPr>
          <a:xfrm>
            <a:off x="3923928" y="2852936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8" name="타원 7"/>
          <p:cNvSpPr/>
          <p:nvPr/>
        </p:nvSpPr>
        <p:spPr>
          <a:xfrm>
            <a:off x="4355976" y="2708920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9" name="타원 8"/>
          <p:cNvSpPr/>
          <p:nvPr/>
        </p:nvSpPr>
        <p:spPr>
          <a:xfrm>
            <a:off x="4572000" y="1340768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10" name="타원 9"/>
          <p:cNvSpPr/>
          <p:nvPr/>
        </p:nvSpPr>
        <p:spPr>
          <a:xfrm>
            <a:off x="7236296" y="692696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11" name="TextBox 10"/>
          <p:cNvSpPr txBox="1"/>
          <p:nvPr/>
        </p:nvSpPr>
        <p:spPr>
          <a:xfrm>
            <a:off x="2123728" y="551723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35</a:t>
            </a:r>
            <a:endParaRPr lang="ko-KR" altLang="en-US" sz="11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164288" y="431086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73</a:t>
            </a:r>
            <a:endParaRPr lang="ko-KR" altLang="en-US" sz="11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499992" y="1439198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32</a:t>
            </a:r>
            <a:endParaRPr lang="ko-KR" altLang="en-US" sz="11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439852" y="371703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38</a:t>
            </a:r>
            <a:endParaRPr lang="ko-KR" altLang="en-US" sz="11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295836" y="2807350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47</a:t>
            </a:r>
            <a:endParaRPr lang="ko-KR" altLang="en-US" sz="11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51920" y="299695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44</a:t>
            </a:r>
            <a:endParaRPr lang="ko-KR" altLang="en-US" sz="1100" b="1" dirty="0"/>
          </a:p>
        </p:txBody>
      </p:sp>
      <p:sp>
        <p:nvSpPr>
          <p:cNvPr id="17" name="타원 16"/>
          <p:cNvSpPr/>
          <p:nvPr/>
        </p:nvSpPr>
        <p:spPr>
          <a:xfrm>
            <a:off x="2987824" y="5589240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18" name="TextBox 17"/>
          <p:cNvSpPr txBox="1"/>
          <p:nvPr/>
        </p:nvSpPr>
        <p:spPr>
          <a:xfrm>
            <a:off x="2915816" y="5327630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88</a:t>
            </a:r>
            <a:endParaRPr lang="ko-KR" altLang="en-US" sz="11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비소지도\아래성마을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타원 4"/>
          <p:cNvSpPr/>
          <p:nvPr/>
        </p:nvSpPr>
        <p:spPr>
          <a:xfrm>
            <a:off x="2267744" y="5445224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6" name="타원 5"/>
          <p:cNvSpPr/>
          <p:nvPr/>
        </p:nvSpPr>
        <p:spPr>
          <a:xfrm>
            <a:off x="5580112" y="6165304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8" name="타원 7"/>
          <p:cNvSpPr/>
          <p:nvPr/>
        </p:nvSpPr>
        <p:spPr>
          <a:xfrm>
            <a:off x="5364088" y="2204864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9" name="타원 8"/>
          <p:cNvSpPr/>
          <p:nvPr/>
        </p:nvSpPr>
        <p:spPr>
          <a:xfrm>
            <a:off x="7884368" y="3068960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10" name="TextBox 9"/>
          <p:cNvSpPr txBox="1"/>
          <p:nvPr/>
        </p:nvSpPr>
        <p:spPr>
          <a:xfrm>
            <a:off x="7740352" y="3212976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58</a:t>
            </a:r>
            <a:endParaRPr lang="ko-KR" altLang="en-US" sz="11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303948" y="2348880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41</a:t>
            </a:r>
            <a:endParaRPr lang="ko-KR" altLang="en-US" sz="11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195736" y="561566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37</a:t>
            </a:r>
            <a:endParaRPr lang="ko-KR" altLang="en-US" sz="11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519972" y="5949280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77</a:t>
            </a:r>
            <a:endParaRPr lang="ko-KR" altLang="en-US" sz="1100" b="1" dirty="0"/>
          </a:p>
        </p:txBody>
      </p:sp>
      <p:sp>
        <p:nvSpPr>
          <p:cNvPr id="20" name="타원 19"/>
          <p:cNvSpPr/>
          <p:nvPr/>
        </p:nvSpPr>
        <p:spPr>
          <a:xfrm>
            <a:off x="8736596" y="6597352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21" name="TextBox 20"/>
          <p:cNvSpPr txBox="1"/>
          <p:nvPr/>
        </p:nvSpPr>
        <p:spPr>
          <a:xfrm>
            <a:off x="8676456" y="6381328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48</a:t>
            </a:r>
            <a:endParaRPr lang="ko-KR" altLang="en-US" sz="11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비소지도\응봉,두레마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타원 4"/>
          <p:cNvSpPr/>
          <p:nvPr/>
        </p:nvSpPr>
        <p:spPr>
          <a:xfrm>
            <a:off x="-1188640" y="0"/>
            <a:ext cx="432048" cy="476672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6" name="타원 5"/>
          <p:cNvSpPr/>
          <p:nvPr/>
        </p:nvSpPr>
        <p:spPr>
          <a:xfrm>
            <a:off x="1835696" y="2060848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7" name="타원 6"/>
          <p:cNvSpPr/>
          <p:nvPr/>
        </p:nvSpPr>
        <p:spPr>
          <a:xfrm>
            <a:off x="2195736" y="2060848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8" name="타원 7"/>
          <p:cNvSpPr/>
          <p:nvPr/>
        </p:nvSpPr>
        <p:spPr>
          <a:xfrm>
            <a:off x="6660232" y="3717032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9" name="타원 8"/>
          <p:cNvSpPr/>
          <p:nvPr/>
        </p:nvSpPr>
        <p:spPr>
          <a:xfrm>
            <a:off x="7380312" y="3573016"/>
            <a:ext cx="144016" cy="1440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10" name="TextBox 9"/>
          <p:cNvSpPr txBox="1"/>
          <p:nvPr/>
        </p:nvSpPr>
        <p:spPr>
          <a:xfrm>
            <a:off x="1619672" y="2204864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39</a:t>
            </a:r>
            <a:endParaRPr lang="ko-KR" altLang="en-US" sz="11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195736" y="2204864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78</a:t>
            </a:r>
            <a:endParaRPr lang="ko-KR" altLang="en-US" sz="11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588224" y="3861048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40</a:t>
            </a:r>
            <a:endParaRPr lang="ko-KR" altLang="en-US" sz="11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320172" y="3311406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29</a:t>
            </a:r>
            <a:endParaRPr lang="ko-KR" altLang="en-US" sz="11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31</Words>
  <Application>Microsoft Office PowerPoint</Application>
  <PresentationFormat>화면 슬라이드 쇼(4:3)</PresentationFormat>
  <Paragraphs>31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슬라이드 1</vt:lpstr>
      <vt:lpstr>슬라이드 2</vt:lpstr>
      <vt:lpstr>슬라이드 3</vt:lpstr>
      <vt:lpstr>슬라이드 4</vt:lpstr>
      <vt:lpstr>슬라이드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7</cp:revision>
  <dcterms:created xsi:type="dcterms:W3CDTF">2015-11-23T16:40:33Z</dcterms:created>
  <dcterms:modified xsi:type="dcterms:W3CDTF">2016-03-01T04:55:56Z</dcterms:modified>
</cp:coreProperties>
</file>