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57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5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51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Default Extension="png" ContentType="image/png"/>
  <Override PartName="/ppt/slideLayouts/slideLayout49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docProps/app.xml" ContentType="application/vnd.openxmlformats-officedocument.extended-properties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776" r:id="rId2"/>
  </p:sldMasterIdLst>
  <p:notesMasterIdLst>
    <p:notesMasterId r:id="rId8"/>
  </p:notesMasterIdLst>
  <p:sldIdLst>
    <p:sldId id="263" r:id="rId3"/>
    <p:sldId id="268" r:id="rId4"/>
    <p:sldId id="271" r:id="rId5"/>
    <p:sldId id="272" r:id="rId6"/>
    <p:sldId id="273" r:id="rId7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457" autoAdjust="0"/>
    <p:restoredTop sz="94660"/>
  </p:normalViewPr>
  <p:slideViewPr>
    <p:cSldViewPr>
      <p:cViewPr varScale="1">
        <p:scale>
          <a:sx n="84" d="100"/>
          <a:sy n="84" d="100"/>
        </p:scale>
        <p:origin x="-78" y="-19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0" d="100"/>
          <a:sy n="90" d="100"/>
        </p:scale>
        <p:origin x="-3738" y="-114"/>
      </p:cViewPr>
      <p:guideLst>
        <p:guide orient="horz" pos="3127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5559" tIns="47780" rIns="95559" bIns="47780" rtlCol="0"/>
          <a:lstStyle>
            <a:lvl1pPr algn="l">
              <a:defRPr sz="13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5559" tIns="47780" rIns="95559" bIns="47780" rtlCol="0"/>
          <a:lstStyle>
            <a:lvl1pPr algn="r">
              <a:defRPr sz="1300"/>
            </a:lvl1pPr>
          </a:lstStyle>
          <a:p>
            <a:fld id="{085DD7AF-CA95-4B7D-85B7-E7E4C6D9A62B}" type="datetimeFigureOut">
              <a:rPr lang="ko-KR" altLang="en-US" smtClean="0"/>
              <a:pPr/>
              <a:t>2018-04-03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59" tIns="47780" rIns="95559" bIns="47780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5559" tIns="47780" rIns="95559" bIns="4778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5559" tIns="47780" rIns="95559" bIns="47780" rtlCol="0" anchor="b"/>
          <a:lstStyle>
            <a:lvl1pPr algn="l">
              <a:defRPr sz="1300"/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5559" tIns="47780" rIns="95559" bIns="47780" rtlCol="0" anchor="b"/>
          <a:lstStyle>
            <a:lvl1pPr algn="r">
              <a:defRPr sz="1300"/>
            </a:lvl1pPr>
          </a:lstStyle>
          <a:p>
            <a:fld id="{4ACBFCDA-7260-424B-9D24-FE6EA159FD8F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138428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CBFCDA-7260-424B-9D24-FE6EA159FD8F}" type="slidenum">
              <a:rPr lang="ko-KR" altLang="en-US" smtClean="0"/>
              <a:pPr/>
              <a:t>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3460894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CBFCDA-7260-424B-9D24-FE6EA159FD8F}" type="slidenum">
              <a:rPr lang="ko-KR" altLang="en-US" smtClean="0">
                <a:solidFill>
                  <a:prstClr val="black"/>
                </a:solidFill>
              </a:rPr>
              <a:pPr/>
              <a:t>3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460894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CBFCDA-7260-424B-9D24-FE6EA159FD8F}" type="slidenum">
              <a:rPr lang="ko-KR" altLang="en-US" smtClean="0">
                <a:solidFill>
                  <a:prstClr val="black"/>
                </a:solidFill>
              </a:rPr>
              <a:pPr/>
              <a:t>4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460894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CBFCDA-7260-424B-9D24-FE6EA159FD8F}" type="slidenum">
              <a:rPr lang="ko-KR" altLang="en-US" smtClean="0">
                <a:solidFill>
                  <a:prstClr val="black"/>
                </a:solidFill>
              </a:rPr>
              <a:pPr/>
              <a:t>5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460894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2364514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3967449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직선 연결선 13"/>
          <p:cNvCxnSpPr/>
          <p:nvPr userDrawn="1"/>
        </p:nvCxnSpPr>
        <p:spPr>
          <a:xfrm>
            <a:off x="7126188" y="692696"/>
            <a:ext cx="0" cy="5616624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tailEnd type="non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8241577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2364514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3967449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직선 연결선 13"/>
          <p:cNvCxnSpPr/>
          <p:nvPr userDrawn="1"/>
        </p:nvCxnSpPr>
        <p:spPr>
          <a:xfrm>
            <a:off x="7126188" y="692696"/>
            <a:ext cx="0" cy="5616624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tailEnd type="non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8241577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396744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직선 연결선 13"/>
          <p:cNvCxnSpPr/>
          <p:nvPr userDrawn="1"/>
        </p:nvCxnSpPr>
        <p:spPr>
          <a:xfrm>
            <a:off x="7126188" y="692696"/>
            <a:ext cx="0" cy="5616624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tailEnd type="non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8241577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직선 연결선 13"/>
          <p:cNvCxnSpPr/>
          <p:nvPr userDrawn="1"/>
        </p:nvCxnSpPr>
        <p:spPr>
          <a:xfrm>
            <a:off x="7126188" y="692696"/>
            <a:ext cx="0" cy="5616624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tailEnd type="non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8241577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2364514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3967449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2364514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2364514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3967449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직선 연결선 13"/>
          <p:cNvCxnSpPr/>
          <p:nvPr userDrawn="1"/>
        </p:nvCxnSpPr>
        <p:spPr>
          <a:xfrm>
            <a:off x="7126188" y="692696"/>
            <a:ext cx="0" cy="5616624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tailEnd type="non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8241577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3967449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직선 연결선 13"/>
          <p:cNvCxnSpPr/>
          <p:nvPr userDrawn="1"/>
        </p:nvCxnSpPr>
        <p:spPr>
          <a:xfrm>
            <a:off x="7126188" y="692696"/>
            <a:ext cx="0" cy="5616624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tailEnd type="non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8241577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직선 연결선 13"/>
          <p:cNvCxnSpPr/>
          <p:nvPr userDrawn="1"/>
        </p:nvCxnSpPr>
        <p:spPr>
          <a:xfrm>
            <a:off x="7126188" y="692696"/>
            <a:ext cx="0" cy="5616624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tailEnd type="non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8241577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2364514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3967449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2364514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39674494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직선 연결선 13"/>
          <p:cNvCxnSpPr/>
          <p:nvPr userDrawn="1"/>
        </p:nvCxnSpPr>
        <p:spPr>
          <a:xfrm>
            <a:off x="7126188" y="692696"/>
            <a:ext cx="0" cy="5616624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tailEnd type="non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82415770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39674494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직선 연결선 13"/>
          <p:cNvCxnSpPr/>
          <p:nvPr userDrawn="1"/>
        </p:nvCxnSpPr>
        <p:spPr>
          <a:xfrm>
            <a:off x="7126188" y="692696"/>
            <a:ext cx="0" cy="5616624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tailEnd type="non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82415770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직선 연결선 13"/>
          <p:cNvCxnSpPr/>
          <p:nvPr userDrawn="1"/>
        </p:nvCxnSpPr>
        <p:spPr>
          <a:xfrm>
            <a:off x="7126188" y="692696"/>
            <a:ext cx="0" cy="5616624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tailEnd type="non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82415770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2364514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39674494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2364514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39674494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직선 연결선 13"/>
          <p:cNvCxnSpPr/>
          <p:nvPr userDrawn="1"/>
        </p:nvCxnSpPr>
        <p:spPr>
          <a:xfrm>
            <a:off x="7126188" y="692696"/>
            <a:ext cx="0" cy="5616624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tailEnd type="non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82415770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39674494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직선 연결선 13"/>
          <p:cNvCxnSpPr/>
          <p:nvPr userDrawn="1"/>
        </p:nvCxnSpPr>
        <p:spPr>
          <a:xfrm>
            <a:off x="7126188" y="692696"/>
            <a:ext cx="0" cy="5616624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tailEnd type="non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82415770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직선 연결선 13"/>
          <p:cNvCxnSpPr/>
          <p:nvPr userDrawn="1"/>
        </p:nvCxnSpPr>
        <p:spPr>
          <a:xfrm>
            <a:off x="7126188" y="692696"/>
            <a:ext cx="0" cy="5616624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tailEnd type="non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82415770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23645143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39674494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23645143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39674494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직선 연결선 13"/>
          <p:cNvCxnSpPr/>
          <p:nvPr userDrawn="1"/>
        </p:nvCxnSpPr>
        <p:spPr>
          <a:xfrm>
            <a:off x="7126188" y="692696"/>
            <a:ext cx="0" cy="5616624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tailEnd type="non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82415770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39674494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직선 연결선 13"/>
          <p:cNvCxnSpPr/>
          <p:nvPr userDrawn="1"/>
        </p:nvCxnSpPr>
        <p:spPr>
          <a:xfrm>
            <a:off x="7126188" y="692696"/>
            <a:ext cx="0" cy="5616624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tailEnd type="non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82415770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직선 연결선 13"/>
          <p:cNvCxnSpPr/>
          <p:nvPr userDrawn="1"/>
        </p:nvCxnSpPr>
        <p:spPr>
          <a:xfrm>
            <a:off x="7126188" y="692696"/>
            <a:ext cx="0" cy="5616624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tailEnd type="non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82415770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23645143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39674494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1686B-F5E3-47DE-B138-47EC6ECD9176}" type="datetimeFigureOut">
              <a:rPr lang="ko-KR" altLang="en-US" smtClean="0"/>
              <a:pPr/>
              <a:t>2018-04-03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0E6FC-224A-436A-B51E-C2E9A6B8C97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78591175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1686B-F5E3-47DE-B138-47EC6ECD9176}" type="datetimeFigureOut">
              <a:rPr lang="ko-KR" altLang="en-US" smtClean="0"/>
              <a:pPr/>
              <a:t>2018-04-03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0E6FC-224A-436A-B51E-C2E9A6B8C97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51377127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1686B-F5E3-47DE-B138-47EC6ECD9176}" type="datetimeFigureOut">
              <a:rPr lang="ko-KR" altLang="en-US" smtClean="0"/>
              <a:pPr/>
              <a:t>2018-04-03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0E6FC-224A-436A-B51E-C2E9A6B8C97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77644230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1686B-F5E3-47DE-B138-47EC6ECD9176}" type="datetimeFigureOut">
              <a:rPr lang="ko-KR" altLang="en-US" smtClean="0"/>
              <a:pPr/>
              <a:t>2018-04-03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0E6FC-224A-436A-B51E-C2E9A6B8C97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8058820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1686B-F5E3-47DE-B138-47EC6ECD9176}" type="datetimeFigureOut">
              <a:rPr lang="ko-KR" altLang="en-US" smtClean="0"/>
              <a:pPr/>
              <a:t>2018-04-03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0E6FC-224A-436A-B51E-C2E9A6B8C97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51427960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1686B-F5E3-47DE-B138-47EC6ECD9176}" type="datetimeFigureOut">
              <a:rPr lang="ko-KR" altLang="en-US" smtClean="0"/>
              <a:pPr/>
              <a:t>2018-04-03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0E6FC-224A-436A-B51E-C2E9A6B8C97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04941967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1686B-F5E3-47DE-B138-47EC6ECD9176}" type="datetimeFigureOut">
              <a:rPr lang="ko-KR" altLang="en-US" smtClean="0"/>
              <a:pPr/>
              <a:t>2018-04-03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0E6FC-224A-436A-B51E-C2E9A6B8C97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05699233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1686B-F5E3-47DE-B138-47EC6ECD9176}" type="datetimeFigureOut">
              <a:rPr lang="ko-KR" altLang="en-US" smtClean="0"/>
              <a:pPr/>
              <a:t>2018-04-03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0E6FC-224A-436A-B51E-C2E9A6B8C97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63416625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1686B-F5E3-47DE-B138-47EC6ECD9176}" type="datetimeFigureOut">
              <a:rPr lang="ko-KR" altLang="en-US" smtClean="0"/>
              <a:pPr/>
              <a:t>2018-04-03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0E6FC-224A-436A-B51E-C2E9A6B8C97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24207444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1686B-F5E3-47DE-B138-47EC6ECD9176}" type="datetimeFigureOut">
              <a:rPr lang="ko-KR" altLang="en-US" smtClean="0"/>
              <a:pPr/>
              <a:t>2018-04-03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0E6FC-224A-436A-B51E-C2E9A6B8C97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9838543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1686B-F5E3-47DE-B138-47EC6ECD9176}" type="datetimeFigureOut">
              <a:rPr lang="ko-KR" altLang="en-US" smtClean="0"/>
              <a:pPr/>
              <a:t>2018-04-03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0E6FC-224A-436A-B51E-C2E9A6B8C97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92018139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23645143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396744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직선 연결선 6"/>
          <p:cNvCxnSpPr/>
          <p:nvPr userDrawn="1"/>
        </p:nvCxnSpPr>
        <p:spPr>
          <a:xfrm>
            <a:off x="0" y="6309320"/>
            <a:ext cx="9144000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tailEnd type="non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8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416300" y="6406546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fld id="{A9D0E6FC-224A-436A-B51E-C2E9A6B8C97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9" name="그림 8"/>
          <p:cNvPicPr>
            <a:picLocks noChangeAspect="1"/>
          </p:cNvPicPr>
          <p:nvPr userDrawn="1"/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6406944"/>
            <a:ext cx="1296144" cy="355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76471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86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  <p:sldLayoutId id="2147483713" r:id="rId18"/>
    <p:sldLayoutId id="2147483714" r:id="rId19"/>
    <p:sldLayoutId id="2147483715" r:id="rId20"/>
    <p:sldLayoutId id="2147483728" r:id="rId21"/>
    <p:sldLayoutId id="2147483729" r:id="rId22"/>
    <p:sldLayoutId id="2147483730" r:id="rId23"/>
    <p:sldLayoutId id="2147483731" r:id="rId24"/>
    <p:sldLayoutId id="2147483732" r:id="rId25"/>
    <p:sldLayoutId id="2147483733" r:id="rId26"/>
    <p:sldLayoutId id="2147483734" r:id="rId27"/>
    <p:sldLayoutId id="2147483735" r:id="rId28"/>
    <p:sldLayoutId id="2147483748" r:id="rId29"/>
    <p:sldLayoutId id="2147483749" r:id="rId30"/>
    <p:sldLayoutId id="2147483750" r:id="rId31"/>
    <p:sldLayoutId id="2147483751" r:id="rId32"/>
    <p:sldLayoutId id="2147483752" r:id="rId33"/>
    <p:sldLayoutId id="2147483753" r:id="rId34"/>
    <p:sldLayoutId id="2147483754" r:id="rId35"/>
    <p:sldLayoutId id="2147483755" r:id="rId36"/>
    <p:sldLayoutId id="2147483768" r:id="rId37"/>
    <p:sldLayoutId id="2147483769" r:id="rId38"/>
    <p:sldLayoutId id="2147483770" r:id="rId39"/>
    <p:sldLayoutId id="2147483771" r:id="rId40"/>
    <p:sldLayoutId id="2147483772" r:id="rId41"/>
    <p:sldLayoutId id="2147483773" r:id="rId42"/>
    <p:sldLayoutId id="2147483774" r:id="rId43"/>
    <p:sldLayoutId id="2147483775" r:id="rId44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1686B-F5E3-47DE-B138-47EC6ECD9176}" type="datetimeFigureOut">
              <a:rPr lang="ko-KR" altLang="en-US" smtClean="0"/>
              <a:pPr/>
              <a:t>2018-04-03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D0E6FC-224A-436A-B51E-C2E9A6B8C97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cxnSp>
        <p:nvCxnSpPr>
          <p:cNvPr id="7" name="직선 연결선 6"/>
          <p:cNvCxnSpPr/>
          <p:nvPr userDrawn="1"/>
        </p:nvCxnSpPr>
        <p:spPr>
          <a:xfrm>
            <a:off x="0" y="6309320"/>
            <a:ext cx="9144000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tailEnd type="non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8" name="그림 7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6406944"/>
            <a:ext cx="1296144" cy="355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93401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  <p:sldLayoutId id="2147483788" r:id="rId12"/>
    <p:sldLayoutId id="2147483789" r:id="rId13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6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직선 연결선 2"/>
          <p:cNvCxnSpPr/>
          <p:nvPr/>
        </p:nvCxnSpPr>
        <p:spPr>
          <a:xfrm>
            <a:off x="1259632" y="2420888"/>
            <a:ext cx="7344816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4932040" y="1196752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dirty="0" smtClean="0"/>
              <a:t>소방용수 조사부 일</a:t>
            </a:r>
            <a:r>
              <a:rPr lang="ko-KR" altLang="en-US" dirty="0"/>
              <a:t>괄</a:t>
            </a:r>
            <a:r>
              <a:rPr lang="ko-KR" altLang="en-US" dirty="0" smtClean="0"/>
              <a:t>등록 기능</a:t>
            </a:r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868144" y="1979548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b="1" dirty="0" smtClean="0"/>
              <a:t>기능 </a:t>
            </a:r>
            <a:r>
              <a:rPr lang="ko-KR" altLang="en-US" b="1" dirty="0" err="1" smtClean="0"/>
              <a:t>메뉴얼</a:t>
            </a:r>
            <a:endParaRPr lang="ko-KR" altLang="en-US" b="1" dirty="0"/>
          </a:p>
        </p:txBody>
      </p:sp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22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9223" name="_x204145664" descr="EMB00001e90b5f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31975" y="3429000"/>
            <a:ext cx="1331913" cy="1293813"/>
          </a:xfrm>
          <a:prstGeom prst="rect">
            <a:avLst/>
          </a:prstGeom>
          <a:noFill/>
        </p:spPr>
      </p:pic>
      <p:sp>
        <p:nvSpPr>
          <p:cNvPr id="9226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9225" name="_x204145424" descr="EMB00001e90b5f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88159" y="3429000"/>
            <a:ext cx="1331913" cy="1254125"/>
          </a:xfrm>
          <a:prstGeom prst="rect">
            <a:avLst/>
          </a:prstGeom>
          <a:noFill/>
        </p:spPr>
      </p:pic>
      <p:sp>
        <p:nvSpPr>
          <p:cNvPr id="9228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9227" name="_x204145024" descr="EMB00001e90b6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8104" y="3428999"/>
            <a:ext cx="1368152" cy="125744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984131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user\Desktop\그림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8172" y="718334"/>
            <a:ext cx="7607300" cy="508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직사각형 7"/>
          <p:cNvSpPr/>
          <p:nvPr/>
        </p:nvSpPr>
        <p:spPr>
          <a:xfrm>
            <a:off x="52588" y="548680"/>
            <a:ext cx="9019870" cy="54006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" name="직선 연결선 2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6626" y="107340"/>
            <a:ext cx="85158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메뉴 이동 </a:t>
            </a:r>
            <a:r>
              <a:rPr lang="en-US" altLang="ko-KR" sz="1000" dirty="0" smtClean="0"/>
              <a:t>(</a:t>
            </a:r>
            <a:r>
              <a:rPr lang="ko-KR" altLang="en-US" sz="1000" dirty="0" smtClean="0"/>
              <a:t>총무인사</a:t>
            </a:r>
            <a:r>
              <a:rPr lang="en-US" altLang="ko-KR" sz="1000" dirty="0" smtClean="0"/>
              <a:t>-&gt;</a:t>
            </a:r>
            <a:r>
              <a:rPr lang="ko-KR" altLang="en-US" sz="1000" dirty="0" smtClean="0"/>
              <a:t>근무일지</a:t>
            </a:r>
            <a:r>
              <a:rPr lang="en-US" altLang="ko-KR" sz="1000" dirty="0" smtClean="0"/>
              <a:t>-&gt;</a:t>
            </a:r>
            <a:r>
              <a:rPr lang="ko-KR" altLang="en-US" sz="1000" dirty="0" smtClean="0"/>
              <a:t>근무관리</a:t>
            </a:r>
            <a:r>
              <a:rPr lang="en-US" altLang="ko-KR" sz="1000" dirty="0" smtClean="0"/>
              <a:t>-&gt;</a:t>
            </a:r>
            <a:r>
              <a:rPr lang="ko-KR" altLang="en-US" sz="1000" dirty="0" smtClean="0"/>
              <a:t>근무상황입력</a:t>
            </a:r>
            <a:r>
              <a:rPr lang="en-US" altLang="ko-KR" sz="1000" dirty="0" smtClean="0"/>
              <a:t>)</a:t>
            </a:r>
            <a:endParaRPr lang="ko-KR" altLang="en-US" sz="1000" dirty="0"/>
          </a:p>
        </p:txBody>
      </p:sp>
      <p:sp>
        <p:nvSpPr>
          <p:cNvPr id="7" name="직사각형 6"/>
          <p:cNvSpPr/>
          <p:nvPr/>
        </p:nvSpPr>
        <p:spPr>
          <a:xfrm>
            <a:off x="980146" y="1614683"/>
            <a:ext cx="280788" cy="3570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1394141" y="1653931"/>
            <a:ext cx="468052" cy="15115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2519772" y="1823423"/>
            <a:ext cx="468052" cy="15115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3635896" y="1988840"/>
            <a:ext cx="540060" cy="15115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782375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16626" y="548680"/>
            <a:ext cx="7280945" cy="54006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313904536"/>
              </p:ext>
            </p:extLst>
          </p:nvPr>
        </p:nvGraphicFramePr>
        <p:xfrm>
          <a:off x="7380312" y="980728"/>
          <a:ext cx="1679848" cy="8839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0040"/>
                <a:gridCol w="1319808"/>
              </a:tblGrid>
              <a:tr h="180020"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b="1" dirty="0" smtClean="0"/>
                        <a:t>1</a:t>
                      </a:r>
                      <a:endParaRPr lang="ko-KR" altLang="en-US" sz="800" b="1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smtClean="0"/>
                        <a:t>근무일자 선택</a:t>
                      </a:r>
                      <a:endParaRPr lang="ko-KR" altLang="en-US" sz="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80020"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b="1" dirty="0" smtClean="0"/>
                        <a:t>2</a:t>
                      </a:r>
                      <a:endParaRPr lang="ko-KR" altLang="en-US" sz="800" b="1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smtClean="0"/>
                        <a:t>용수조사 선택</a:t>
                      </a:r>
                      <a:endParaRPr lang="ko-KR" altLang="en-US" sz="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80020"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b="1" dirty="0" smtClean="0"/>
                        <a:t>3</a:t>
                      </a:r>
                      <a:endParaRPr lang="ko-KR" altLang="en-US" sz="800" b="1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 smtClean="0"/>
                        <a:t>[</a:t>
                      </a:r>
                      <a:r>
                        <a:rPr lang="ko-KR" altLang="en-US" sz="800" dirty="0" smtClean="0"/>
                        <a:t>훈련연동</a:t>
                      </a:r>
                      <a:r>
                        <a:rPr lang="en-US" altLang="ko-KR" sz="800" dirty="0" smtClean="0"/>
                        <a:t>]</a:t>
                      </a:r>
                      <a:r>
                        <a:rPr lang="ko-KR" altLang="en-US" sz="800" dirty="0" smtClean="0"/>
                        <a:t> 버튼 클릭</a:t>
                      </a:r>
                      <a:endParaRPr lang="en-US" altLang="ko-KR" sz="800" dirty="0" smtClean="0"/>
                    </a:p>
                    <a:p>
                      <a:pPr latinLnBrk="1"/>
                      <a:r>
                        <a:rPr lang="en-US" altLang="ko-KR" sz="800" dirty="0" smtClean="0"/>
                        <a:t>(</a:t>
                      </a:r>
                      <a:r>
                        <a:rPr lang="ko-KR" altLang="en-US" sz="800" dirty="0" smtClean="0"/>
                        <a:t>용수조사 입력 화면이 </a:t>
                      </a:r>
                      <a:r>
                        <a:rPr lang="ko-KR" altLang="en-US" sz="800" dirty="0" err="1" smtClean="0"/>
                        <a:t>팝업창으로</a:t>
                      </a:r>
                      <a:r>
                        <a:rPr lang="ko-KR" altLang="en-US" sz="800" dirty="0" smtClean="0"/>
                        <a:t> 호출 됩니다</a:t>
                      </a:r>
                      <a:r>
                        <a:rPr lang="en-US" altLang="ko-KR" sz="800" dirty="0" smtClean="0"/>
                        <a:t>)</a:t>
                      </a:r>
                      <a:endParaRPr lang="ko-KR" altLang="en-US" sz="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cxnSp>
        <p:nvCxnSpPr>
          <p:cNvPr id="3" name="직선 연결선 2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6626" y="107340"/>
            <a:ext cx="40513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prstClr val="black"/>
                </a:solidFill>
              </a:rPr>
              <a:t>용수조</a:t>
            </a:r>
            <a:r>
              <a:rPr lang="ko-KR" altLang="en-US" dirty="0">
                <a:solidFill>
                  <a:prstClr val="black"/>
                </a:solidFill>
              </a:rPr>
              <a:t>사</a:t>
            </a:r>
            <a:r>
              <a:rPr lang="ko-KR" altLang="en-US" dirty="0" smtClean="0">
                <a:solidFill>
                  <a:prstClr val="black"/>
                </a:solidFill>
              </a:rPr>
              <a:t> 입력 화면 이동</a:t>
            </a:r>
            <a:endParaRPr lang="ko-KR" altLang="en-US" dirty="0">
              <a:solidFill>
                <a:prstClr val="black"/>
              </a:solidFill>
            </a:endParaRPr>
          </a:p>
        </p:txBody>
      </p:sp>
      <p:pic>
        <p:nvPicPr>
          <p:cNvPr id="2051" name="Picture 3" descr="C:\Users\user\Desktop\그림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949548"/>
            <a:ext cx="7083425" cy="4711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직사각형 6"/>
          <p:cNvSpPr/>
          <p:nvPr/>
        </p:nvSpPr>
        <p:spPr>
          <a:xfrm>
            <a:off x="142206" y="1889374"/>
            <a:ext cx="648072" cy="10801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6" name="타원 5"/>
          <p:cNvSpPr/>
          <p:nvPr/>
        </p:nvSpPr>
        <p:spPr>
          <a:xfrm>
            <a:off x="62859" y="1814352"/>
            <a:ext cx="216024" cy="13295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solidFill>
                  <a:prstClr val="white"/>
                </a:solidFill>
              </a:rPr>
              <a:t>1</a:t>
            </a:r>
            <a:endParaRPr lang="ko-KR" altLang="en-US" sz="1200" b="1" dirty="0">
              <a:solidFill>
                <a:prstClr val="white"/>
              </a:solidFill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1331640" y="2204864"/>
            <a:ext cx="710645" cy="18289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1" name="타원 10"/>
          <p:cNvSpPr/>
          <p:nvPr/>
        </p:nvSpPr>
        <p:spPr>
          <a:xfrm>
            <a:off x="1223628" y="2146985"/>
            <a:ext cx="216024" cy="13295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>
                <a:solidFill>
                  <a:prstClr val="white"/>
                </a:solidFill>
              </a:rPr>
              <a:t>2</a:t>
            </a:r>
            <a:endParaRPr lang="ko-KR" altLang="en-US" sz="1200" b="1" dirty="0">
              <a:solidFill>
                <a:prstClr val="white"/>
              </a:solidFill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2105975" y="1428647"/>
            <a:ext cx="441255" cy="15115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2" name="타원 11"/>
          <p:cNvSpPr/>
          <p:nvPr/>
        </p:nvSpPr>
        <p:spPr>
          <a:xfrm>
            <a:off x="1997963" y="1362171"/>
            <a:ext cx="216024" cy="13295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solidFill>
                  <a:prstClr val="white"/>
                </a:solidFill>
              </a:rPr>
              <a:t>3</a:t>
            </a:r>
            <a:endParaRPr lang="ko-KR" altLang="en-US" sz="12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08521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4867" y="1268731"/>
            <a:ext cx="7101429" cy="33844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직사각형 7"/>
          <p:cNvSpPr/>
          <p:nvPr/>
        </p:nvSpPr>
        <p:spPr>
          <a:xfrm>
            <a:off x="16626" y="548680"/>
            <a:ext cx="7280945" cy="54006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09884938"/>
              </p:ext>
            </p:extLst>
          </p:nvPr>
        </p:nvGraphicFramePr>
        <p:xfrm>
          <a:off x="7380312" y="980728"/>
          <a:ext cx="1679848" cy="23164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0040"/>
                <a:gridCol w="1319808"/>
              </a:tblGrid>
              <a:tr h="180020"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b="1" dirty="0" smtClean="0"/>
                        <a:t>1</a:t>
                      </a:r>
                      <a:endParaRPr lang="ko-KR" altLang="en-US" sz="800" b="1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 smtClean="0"/>
                        <a:t>[</a:t>
                      </a:r>
                      <a:r>
                        <a:rPr lang="ko-KR" altLang="en-US" sz="800" dirty="0" smtClean="0"/>
                        <a:t>검색</a:t>
                      </a:r>
                      <a:r>
                        <a:rPr lang="en-US" altLang="ko-KR" sz="800" dirty="0" smtClean="0"/>
                        <a:t>]</a:t>
                      </a:r>
                      <a:r>
                        <a:rPr lang="ko-KR" altLang="en-US" sz="800" dirty="0" smtClean="0"/>
                        <a:t> 버튼 클릭</a:t>
                      </a:r>
                      <a:endParaRPr lang="en-US" altLang="ko-KR" sz="800" dirty="0" smtClean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80020"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b="1" dirty="0" smtClean="0"/>
                        <a:t>2</a:t>
                      </a:r>
                      <a:endParaRPr lang="ko-KR" altLang="en-US" sz="800" b="1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smtClean="0"/>
                        <a:t>조사대상 용수 </a:t>
                      </a:r>
                      <a:r>
                        <a:rPr lang="ko-KR" altLang="en-US" sz="800" dirty="0" err="1" smtClean="0"/>
                        <a:t>팝업창이</a:t>
                      </a:r>
                      <a:r>
                        <a:rPr lang="ko-KR" altLang="en-US" sz="800" dirty="0" smtClean="0"/>
                        <a:t> 호출됨</a:t>
                      </a:r>
                      <a:endParaRPr lang="ko-KR" altLang="en-US" sz="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80020"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b="1" dirty="0" smtClean="0"/>
                        <a:t>3</a:t>
                      </a:r>
                      <a:endParaRPr lang="ko-KR" altLang="en-US" sz="800" b="1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 smtClean="0"/>
                        <a:t>[</a:t>
                      </a:r>
                      <a:r>
                        <a:rPr lang="ko-KR" altLang="en-US" sz="800" dirty="0" smtClean="0"/>
                        <a:t>검색</a:t>
                      </a:r>
                      <a:r>
                        <a:rPr lang="en-US" altLang="ko-KR" sz="800" dirty="0" smtClean="0"/>
                        <a:t>]</a:t>
                      </a:r>
                      <a:r>
                        <a:rPr lang="ko-KR" altLang="en-US" sz="800" dirty="0" smtClean="0"/>
                        <a:t> 버튼 클릭</a:t>
                      </a:r>
                      <a:endParaRPr lang="en-US" altLang="ko-KR" sz="800" dirty="0" smtClean="0"/>
                    </a:p>
                    <a:p>
                      <a:pPr latinLnBrk="1"/>
                      <a:r>
                        <a:rPr lang="en-US" altLang="ko-KR" sz="800" dirty="0" smtClean="0"/>
                        <a:t>(</a:t>
                      </a:r>
                      <a:r>
                        <a:rPr lang="ko-KR" altLang="en-US" sz="800" dirty="0" smtClean="0"/>
                        <a:t>조회 조건 입력 가능</a:t>
                      </a:r>
                      <a:r>
                        <a:rPr lang="en-US" altLang="ko-KR" sz="800" dirty="0" smtClean="0"/>
                        <a:t>)</a:t>
                      </a:r>
                      <a:endParaRPr lang="ko-KR" altLang="en-US" sz="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80020"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b="1" dirty="0" smtClean="0"/>
                        <a:t>4</a:t>
                      </a:r>
                      <a:endParaRPr lang="ko-KR" altLang="en-US" sz="800" b="1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smtClean="0"/>
                        <a:t>소방용수가 조회됨</a:t>
                      </a:r>
                      <a:endParaRPr lang="ko-KR" altLang="en-US" sz="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80020"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b="1" dirty="0" smtClean="0"/>
                        <a:t>5</a:t>
                      </a:r>
                      <a:endParaRPr lang="ko-KR" altLang="en-US" sz="800" b="1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smtClean="0"/>
                        <a:t>일괄등록 할 소방용수를 체크</a:t>
                      </a:r>
                      <a:endParaRPr lang="ko-KR" altLang="en-US" sz="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80020"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b="1" dirty="0" smtClean="0"/>
                        <a:t>6</a:t>
                      </a:r>
                      <a:endParaRPr lang="ko-KR" altLang="en-US" sz="800" b="1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 smtClean="0"/>
                        <a:t>[</a:t>
                      </a:r>
                      <a:r>
                        <a:rPr lang="ko-KR" altLang="en-US" sz="800" dirty="0" smtClean="0"/>
                        <a:t>선택완료</a:t>
                      </a:r>
                      <a:r>
                        <a:rPr lang="en-US" altLang="ko-KR" sz="800" dirty="0" smtClean="0"/>
                        <a:t>]</a:t>
                      </a:r>
                      <a:r>
                        <a:rPr lang="ko-KR" altLang="en-US" sz="800" dirty="0" smtClean="0"/>
                        <a:t> 버튼을 클릭</a:t>
                      </a:r>
                      <a:endParaRPr lang="ko-KR" altLang="en-US" sz="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80020"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b="1" dirty="0" smtClean="0">
                          <a:solidFill>
                            <a:srgbClr val="FF0000"/>
                          </a:solidFill>
                        </a:rPr>
                        <a:t>※</a:t>
                      </a:r>
                      <a:endParaRPr lang="ko-KR" altLang="en-US" sz="8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smtClean="0">
                          <a:solidFill>
                            <a:srgbClr val="FF0000"/>
                          </a:solidFill>
                        </a:rPr>
                        <a:t>동일한 조사 정보로 </a:t>
                      </a:r>
                      <a:endParaRPr lang="en-US" altLang="ko-KR" sz="800" dirty="0" smtClean="0">
                        <a:solidFill>
                          <a:srgbClr val="FF0000"/>
                        </a:solidFill>
                      </a:endParaRPr>
                    </a:p>
                    <a:p>
                      <a:pPr latinLnBrk="1"/>
                      <a:r>
                        <a:rPr lang="ko-KR" altLang="en-US" sz="800" dirty="0" smtClean="0">
                          <a:solidFill>
                            <a:srgbClr val="FF0000"/>
                          </a:solidFill>
                        </a:rPr>
                        <a:t>입력할 대상만 선택</a:t>
                      </a:r>
                      <a:endParaRPr lang="en-US" altLang="ko-KR" sz="800" dirty="0" smtClean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80020"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b="1" dirty="0" smtClean="0">
                          <a:solidFill>
                            <a:srgbClr val="FF0000"/>
                          </a:solidFill>
                        </a:rPr>
                        <a:t>※</a:t>
                      </a:r>
                      <a:endParaRPr lang="ko-KR" altLang="en-US" sz="8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smtClean="0">
                          <a:solidFill>
                            <a:srgbClr val="FF0000"/>
                          </a:solidFill>
                        </a:rPr>
                        <a:t>최종결과는 </a:t>
                      </a:r>
                      <a:r>
                        <a:rPr lang="en-US" altLang="ko-KR" sz="800" dirty="0" smtClean="0">
                          <a:solidFill>
                            <a:srgbClr val="FF0000"/>
                          </a:solidFill>
                        </a:rPr>
                        <a:t>“</a:t>
                      </a:r>
                      <a:r>
                        <a:rPr lang="ko-KR" altLang="en-US" sz="800" dirty="0" smtClean="0">
                          <a:solidFill>
                            <a:srgbClr val="FF0000"/>
                          </a:solidFill>
                        </a:rPr>
                        <a:t>양호</a:t>
                      </a:r>
                      <a:r>
                        <a:rPr lang="en-US" altLang="ko-KR" sz="800" dirty="0" smtClean="0">
                          <a:solidFill>
                            <a:srgbClr val="FF0000"/>
                          </a:solidFill>
                        </a:rPr>
                        <a:t>”</a:t>
                      </a:r>
                      <a:r>
                        <a:rPr lang="ko-KR" altLang="en-US" sz="800" dirty="0" smtClean="0">
                          <a:solidFill>
                            <a:srgbClr val="FF0000"/>
                          </a:solidFill>
                        </a:rPr>
                        <a:t>로 </a:t>
                      </a:r>
                      <a:endParaRPr lang="en-US" altLang="ko-KR" sz="800" dirty="0" smtClean="0">
                        <a:solidFill>
                          <a:srgbClr val="FF0000"/>
                        </a:solidFill>
                      </a:endParaRPr>
                    </a:p>
                    <a:p>
                      <a:pPr latinLnBrk="1"/>
                      <a:r>
                        <a:rPr lang="ko-KR" altLang="en-US" sz="800" dirty="0" smtClean="0">
                          <a:solidFill>
                            <a:srgbClr val="FF0000"/>
                          </a:solidFill>
                        </a:rPr>
                        <a:t>고정됨</a:t>
                      </a:r>
                      <a:endParaRPr lang="en-US" altLang="ko-KR" sz="800" dirty="0" smtClean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cxnSp>
        <p:nvCxnSpPr>
          <p:cNvPr id="3" name="직선 연결선 2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6626" y="107340"/>
            <a:ext cx="6787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prstClr val="black"/>
                </a:solidFill>
              </a:rPr>
              <a:t>용수 조회 및 선택</a:t>
            </a:r>
            <a:endParaRPr lang="ko-KR" altLang="en-US" dirty="0">
              <a:solidFill>
                <a:prstClr val="black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84225" y="1954589"/>
            <a:ext cx="5733277" cy="26265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직사각형 6"/>
          <p:cNvSpPr/>
          <p:nvPr/>
        </p:nvSpPr>
        <p:spPr>
          <a:xfrm>
            <a:off x="6532281" y="1573855"/>
            <a:ext cx="589156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6" name="타원 5"/>
          <p:cNvSpPr/>
          <p:nvPr/>
        </p:nvSpPr>
        <p:spPr>
          <a:xfrm>
            <a:off x="6401478" y="1501847"/>
            <a:ext cx="216024" cy="13295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solidFill>
                  <a:prstClr val="white"/>
                </a:solidFill>
              </a:rPr>
              <a:t>1</a:t>
            </a:r>
            <a:endParaRPr lang="ko-KR" altLang="en-US" sz="1200" b="1" dirty="0">
              <a:solidFill>
                <a:prstClr val="white"/>
              </a:solidFill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897302" y="1949961"/>
            <a:ext cx="5720200" cy="263116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1" name="타원 10"/>
          <p:cNvSpPr/>
          <p:nvPr/>
        </p:nvSpPr>
        <p:spPr>
          <a:xfrm>
            <a:off x="789289" y="1892082"/>
            <a:ext cx="175810" cy="13295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>
                <a:solidFill>
                  <a:prstClr val="white"/>
                </a:solidFill>
              </a:rPr>
              <a:t>2</a:t>
            </a:r>
            <a:endParaRPr lang="ko-KR" altLang="en-US" sz="1200" b="1" dirty="0">
              <a:solidFill>
                <a:prstClr val="white"/>
              </a:solidFill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5897357" y="2245085"/>
            <a:ext cx="485381" cy="16626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2" name="타원 11"/>
          <p:cNvSpPr/>
          <p:nvPr/>
        </p:nvSpPr>
        <p:spPr>
          <a:xfrm>
            <a:off x="5811408" y="2186167"/>
            <a:ext cx="216024" cy="13295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solidFill>
                  <a:prstClr val="white"/>
                </a:solidFill>
              </a:rPr>
              <a:t>3</a:t>
            </a:r>
            <a:endParaRPr lang="ko-KR" altLang="en-US" sz="1200" b="1" dirty="0">
              <a:solidFill>
                <a:prstClr val="white"/>
              </a:solidFill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965099" y="2636912"/>
            <a:ext cx="5436379" cy="172819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6" name="타원 15"/>
          <p:cNvSpPr/>
          <p:nvPr/>
        </p:nvSpPr>
        <p:spPr>
          <a:xfrm>
            <a:off x="918560" y="2570436"/>
            <a:ext cx="216024" cy="13295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solidFill>
                  <a:prstClr val="white"/>
                </a:solidFill>
              </a:rPr>
              <a:t>4</a:t>
            </a:r>
            <a:endParaRPr lang="ko-KR" altLang="en-US" sz="1200" b="1" dirty="0">
              <a:solidFill>
                <a:prstClr val="white"/>
              </a:solidFill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1134584" y="2788129"/>
            <a:ext cx="269064" cy="142575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8" name="타원 17"/>
          <p:cNvSpPr/>
          <p:nvPr/>
        </p:nvSpPr>
        <p:spPr>
          <a:xfrm>
            <a:off x="1070960" y="2722836"/>
            <a:ext cx="216024" cy="13295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>
                <a:solidFill>
                  <a:prstClr val="white"/>
                </a:solidFill>
              </a:rPr>
              <a:t>5</a:t>
            </a:r>
            <a:endParaRPr lang="ko-KR" altLang="en-US" sz="1200" b="1" dirty="0">
              <a:solidFill>
                <a:prstClr val="white"/>
              </a:solidFill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5804682" y="2463618"/>
            <a:ext cx="578056" cy="1239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1" name="타원 20"/>
          <p:cNvSpPr/>
          <p:nvPr/>
        </p:nvSpPr>
        <p:spPr>
          <a:xfrm>
            <a:off x="5681333" y="2411353"/>
            <a:ext cx="216024" cy="13295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solidFill>
                  <a:prstClr val="white"/>
                </a:solidFill>
              </a:rPr>
              <a:t>6</a:t>
            </a:r>
            <a:endParaRPr lang="ko-KR" altLang="en-US" sz="12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92954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042" y="1493618"/>
            <a:ext cx="7236296" cy="265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직사각형 7"/>
          <p:cNvSpPr/>
          <p:nvPr/>
        </p:nvSpPr>
        <p:spPr>
          <a:xfrm>
            <a:off x="16626" y="548680"/>
            <a:ext cx="7280945" cy="54006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353125584"/>
              </p:ext>
            </p:extLst>
          </p:nvPr>
        </p:nvGraphicFramePr>
        <p:xfrm>
          <a:off x="7380312" y="980728"/>
          <a:ext cx="1679848" cy="20116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8032"/>
                <a:gridCol w="1391816"/>
              </a:tblGrid>
              <a:tr h="180020"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b="1" dirty="0" smtClean="0"/>
                        <a:t>1</a:t>
                      </a:r>
                      <a:endParaRPr lang="ko-KR" altLang="en-US" sz="800" b="1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smtClean="0"/>
                        <a:t>선택한 용수 확인</a:t>
                      </a:r>
                      <a:endParaRPr lang="en-US" altLang="ko-KR" sz="800" dirty="0" smtClean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80020"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b="1" dirty="0" smtClean="0"/>
                        <a:t>2</a:t>
                      </a:r>
                      <a:endParaRPr lang="ko-KR" altLang="en-US" sz="800" b="1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aseline="0" dirty="0" smtClean="0"/>
                        <a:t>최종결과는 </a:t>
                      </a:r>
                      <a:r>
                        <a:rPr lang="en-US" altLang="ko-KR" sz="800" baseline="0" dirty="0" smtClean="0"/>
                        <a:t>“</a:t>
                      </a:r>
                      <a:r>
                        <a:rPr lang="ko-KR" altLang="en-US" sz="800" baseline="0" dirty="0" smtClean="0"/>
                        <a:t>양호</a:t>
                      </a:r>
                      <a:r>
                        <a:rPr lang="en-US" altLang="ko-KR" sz="800" baseline="0" dirty="0" smtClean="0"/>
                        <a:t>”</a:t>
                      </a:r>
                      <a:r>
                        <a:rPr lang="ko-KR" altLang="en-US" sz="800" baseline="0" dirty="0" smtClean="0"/>
                        <a:t>로 고정됨</a:t>
                      </a:r>
                      <a:endParaRPr lang="en-US" altLang="ko-KR" sz="800" baseline="0" dirty="0" smtClean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80020"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b="1" dirty="0" smtClean="0"/>
                        <a:t>3</a:t>
                      </a:r>
                      <a:endParaRPr lang="ko-KR" altLang="en-US" sz="800" b="1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smtClean="0"/>
                        <a:t>나머지 조사 정보를 </a:t>
                      </a:r>
                      <a:endParaRPr lang="en-US" altLang="ko-KR" sz="800" dirty="0" smtClean="0"/>
                    </a:p>
                    <a:p>
                      <a:pPr latinLnBrk="1"/>
                      <a:r>
                        <a:rPr lang="ko-KR" altLang="en-US" sz="800" dirty="0" smtClean="0"/>
                        <a:t>기존과 동일하게 입력하고</a:t>
                      </a:r>
                      <a:r>
                        <a:rPr lang="en-US" altLang="ko-KR" sz="800" dirty="0" smtClean="0"/>
                        <a:t>,</a:t>
                      </a:r>
                    </a:p>
                    <a:p>
                      <a:pPr latinLnBrk="1"/>
                      <a:r>
                        <a:rPr lang="en-US" altLang="ko-KR" sz="800" dirty="0" smtClean="0"/>
                        <a:t>[</a:t>
                      </a:r>
                      <a:r>
                        <a:rPr lang="ko-KR" altLang="en-US" sz="800" dirty="0" smtClean="0"/>
                        <a:t>저장</a:t>
                      </a:r>
                      <a:r>
                        <a:rPr lang="en-US" altLang="ko-KR" sz="800" dirty="0" smtClean="0"/>
                        <a:t>] </a:t>
                      </a:r>
                      <a:r>
                        <a:rPr lang="ko-KR" altLang="en-US" sz="800" dirty="0" smtClean="0"/>
                        <a:t>버튼을 클릭하여</a:t>
                      </a:r>
                      <a:endParaRPr lang="en-US" altLang="ko-KR" sz="800" dirty="0" smtClean="0"/>
                    </a:p>
                    <a:p>
                      <a:pPr latinLnBrk="1"/>
                      <a:r>
                        <a:rPr lang="ko-KR" altLang="en-US" sz="800" dirty="0" smtClean="0"/>
                        <a:t>일괄등록 함</a:t>
                      </a:r>
                      <a:endParaRPr lang="ko-KR" altLang="en-US" sz="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80020"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b="1" dirty="0" smtClean="0">
                          <a:solidFill>
                            <a:srgbClr val="FF0000"/>
                          </a:solidFill>
                        </a:rPr>
                        <a:t>※</a:t>
                      </a:r>
                      <a:endParaRPr lang="ko-KR" altLang="en-US" sz="8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smtClean="0">
                          <a:solidFill>
                            <a:srgbClr val="FF0000"/>
                          </a:solidFill>
                        </a:rPr>
                        <a:t>조회 및 수정</a:t>
                      </a:r>
                      <a:r>
                        <a:rPr lang="en-US" altLang="ko-KR" sz="800" dirty="0" smtClean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lang="ko-KR" altLang="en-US" sz="800" dirty="0" smtClean="0">
                          <a:solidFill>
                            <a:srgbClr val="FF0000"/>
                          </a:solidFill>
                        </a:rPr>
                        <a:t>삭제는 </a:t>
                      </a:r>
                      <a:endParaRPr lang="en-US" altLang="ko-KR" sz="800" dirty="0" smtClean="0">
                        <a:solidFill>
                          <a:srgbClr val="FF0000"/>
                        </a:solidFill>
                      </a:endParaRPr>
                    </a:p>
                    <a:p>
                      <a:pPr latinLnBrk="1"/>
                      <a:r>
                        <a:rPr lang="ko-KR" altLang="en-US" sz="800" dirty="0" smtClean="0">
                          <a:solidFill>
                            <a:srgbClr val="FF0000"/>
                          </a:solidFill>
                        </a:rPr>
                        <a:t>개별적으로 가능</a:t>
                      </a:r>
                      <a:endParaRPr lang="en-US" altLang="ko-KR" sz="800" dirty="0" smtClean="0">
                        <a:solidFill>
                          <a:srgbClr val="FF0000"/>
                        </a:solidFill>
                      </a:endParaRPr>
                    </a:p>
                    <a:p>
                      <a:pPr latinLnBrk="1"/>
                      <a:r>
                        <a:rPr lang="en-US" altLang="ko-KR" sz="800" dirty="0" smtClean="0">
                          <a:solidFill>
                            <a:srgbClr val="FF0000"/>
                          </a:solidFill>
                        </a:rPr>
                        <a:t>(</a:t>
                      </a:r>
                      <a:r>
                        <a:rPr lang="ko-KR" altLang="en-US" sz="800" dirty="0" smtClean="0">
                          <a:solidFill>
                            <a:srgbClr val="FF0000"/>
                          </a:solidFill>
                        </a:rPr>
                        <a:t>일괄 수정 및 삭제 불가</a:t>
                      </a:r>
                      <a:r>
                        <a:rPr lang="en-US" altLang="ko-KR" sz="800" dirty="0" smtClean="0">
                          <a:solidFill>
                            <a:srgbClr val="FF0000"/>
                          </a:solidFill>
                        </a:rPr>
                        <a:t>)</a:t>
                      </a:r>
                      <a:endParaRPr lang="ko-KR" altLang="en-US" sz="8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80020">
                <a:tc>
                  <a:txBody>
                    <a:bodyPr/>
                    <a:lstStyle/>
                    <a:p>
                      <a:pPr algn="r" latinLnBrk="1"/>
                      <a:endParaRPr lang="ko-KR" altLang="en-US" sz="800" b="1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80020">
                <a:tc>
                  <a:txBody>
                    <a:bodyPr/>
                    <a:lstStyle/>
                    <a:p>
                      <a:pPr algn="r" latinLnBrk="1"/>
                      <a:endParaRPr lang="ko-KR" altLang="en-US" sz="800" b="1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cxnSp>
        <p:nvCxnSpPr>
          <p:cNvPr id="3" name="직선 연결선 2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6626" y="107340"/>
            <a:ext cx="6787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prstClr val="black"/>
                </a:solidFill>
              </a:rPr>
              <a:t>용수 조사부 정보 일괄등록</a:t>
            </a:r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5577206" y="1619598"/>
            <a:ext cx="1703132" cy="8269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6" name="타원 5"/>
          <p:cNvSpPr/>
          <p:nvPr/>
        </p:nvSpPr>
        <p:spPr>
          <a:xfrm>
            <a:off x="5482466" y="1533673"/>
            <a:ext cx="216024" cy="13295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solidFill>
                  <a:prstClr val="white"/>
                </a:solidFill>
              </a:rPr>
              <a:t>1</a:t>
            </a:r>
            <a:endParaRPr lang="ko-KR" altLang="en-US" sz="1200" b="1" dirty="0">
              <a:solidFill>
                <a:prstClr val="white"/>
              </a:solidFill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3740488" y="2293965"/>
            <a:ext cx="1263495" cy="16965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1" name="타원 10"/>
          <p:cNvSpPr/>
          <p:nvPr/>
        </p:nvSpPr>
        <p:spPr>
          <a:xfrm>
            <a:off x="3652583" y="2220203"/>
            <a:ext cx="175810" cy="13295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>
                <a:solidFill>
                  <a:prstClr val="white"/>
                </a:solidFill>
              </a:rPr>
              <a:t>2</a:t>
            </a:r>
            <a:endParaRPr lang="ko-KR" altLang="en-US" sz="1200" b="1" dirty="0">
              <a:solidFill>
                <a:prstClr val="white"/>
              </a:solidFill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4659905" y="1527556"/>
            <a:ext cx="416151" cy="13906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2" name="타원 21"/>
          <p:cNvSpPr/>
          <p:nvPr/>
        </p:nvSpPr>
        <p:spPr>
          <a:xfrm>
            <a:off x="4572000" y="1446960"/>
            <a:ext cx="175810" cy="13295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solidFill>
                  <a:prstClr val="white"/>
                </a:solidFill>
              </a:rPr>
              <a:t>3</a:t>
            </a:r>
            <a:endParaRPr lang="ko-KR" altLang="en-US" sz="12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98577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3229</TotalTime>
  <Words>157</Words>
  <Application>Microsoft Office PowerPoint</Application>
  <PresentationFormat>화면 슬라이드 쇼(4:3)</PresentationFormat>
  <Paragraphs>61</Paragraphs>
  <Slides>5</Slides>
  <Notes>4</Notes>
  <HiddenSlides>0</HiddenSlides>
  <MMClips>0</MMClip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5</vt:i4>
      </vt:variant>
    </vt:vector>
  </HeadingPairs>
  <TitlesOfParts>
    <vt:vector size="7" baseType="lpstr">
      <vt:lpstr>디자인 사용자 지정</vt:lpstr>
      <vt:lpstr>Office 테마</vt:lpstr>
      <vt:lpstr>슬라이드 1</vt:lpstr>
      <vt:lpstr>슬라이드 2</vt:lpstr>
      <vt:lpstr>슬라이드 3</vt:lpstr>
      <vt:lpstr>슬라이드 4</vt:lpstr>
      <vt:lpstr>슬라이드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fireDev1</dc:creator>
  <cp:lastModifiedBy>user</cp:lastModifiedBy>
  <cp:revision>166</cp:revision>
  <cp:lastPrinted>2016-08-19T01:54:16Z</cp:lastPrinted>
  <dcterms:created xsi:type="dcterms:W3CDTF">2016-08-11T02:13:55Z</dcterms:created>
  <dcterms:modified xsi:type="dcterms:W3CDTF">2018-04-02T23:31:56Z</dcterms:modified>
</cp:coreProperties>
</file>