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2" r:id="rId2"/>
    <p:sldId id="267" r:id="rId3"/>
    <p:sldId id="264" r:id="rId4"/>
    <p:sldId id="266" r:id="rId5"/>
    <p:sldId id="263" r:id="rId6"/>
    <p:sldId id="265" r:id="rId7"/>
  </p:sldIdLst>
  <p:sldSz cx="12801600" cy="9601200" type="A3"/>
  <p:notesSz cx="6858000" cy="9144000"/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0" d="100"/>
          <a:sy n="70" d="100"/>
        </p:scale>
        <p:origin x="-1374" y="-26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689F5-7D03-4876-BDA7-E8DB3F71B291}" type="datetimeFigureOut">
              <a:rPr lang="ko-KR" altLang="en-US" smtClean="0"/>
              <a:t>2018-02-09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4A6D1F-5933-4A80-89FC-91774B26F4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5734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59B23-466C-4005-A150-0219CEE54F4F}" type="datetimeFigureOut">
              <a:rPr lang="ko-KR" altLang="en-US" smtClean="0"/>
              <a:t>2018-02-09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B935-3CBA-487A-BA3D-95B84D8C7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4815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59B23-466C-4005-A150-0219CEE54F4F}" type="datetimeFigureOut">
              <a:rPr lang="ko-KR" altLang="en-US" smtClean="0"/>
              <a:t>2018-02-09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B935-3CBA-487A-BA3D-95B84D8C7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783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239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239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59B23-466C-4005-A150-0219CEE54F4F}" type="datetimeFigureOut">
              <a:rPr lang="ko-KR" altLang="en-US" smtClean="0"/>
              <a:t>2018-02-09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B935-3CBA-487A-BA3D-95B84D8C7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3207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59B23-466C-4005-A150-0219CEE54F4F}" type="datetimeFigureOut">
              <a:rPr lang="ko-KR" altLang="en-US" smtClean="0"/>
              <a:t>2018-02-09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B935-3CBA-487A-BA3D-95B84D8C7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7301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2" y="2149159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2" y="3044826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036" y="2149159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036" y="3044826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59B23-466C-4005-A150-0219CEE54F4F}" type="datetimeFigureOut">
              <a:rPr lang="ko-KR" altLang="en-US" smtClean="0"/>
              <a:t>2018-02-09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B935-3CBA-487A-BA3D-95B84D8C7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2732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59B23-466C-4005-A150-0219CEE54F4F}" type="datetimeFigureOut">
              <a:rPr lang="ko-KR" altLang="en-US" smtClean="0"/>
              <a:t>2018-02-09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B935-3CBA-487A-BA3D-95B84D8C7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2285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59B23-466C-4005-A150-0219CEE54F4F}" type="datetimeFigureOut">
              <a:rPr lang="ko-KR" altLang="en-US" smtClean="0"/>
              <a:t>2018-02-09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B935-3CBA-487A-BA3D-95B84D8C7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619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069" y="382272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59B23-466C-4005-A150-0219CEE54F4F}" type="datetimeFigureOut">
              <a:rPr lang="ko-KR" altLang="en-US" smtClean="0"/>
              <a:t>2018-02-09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B935-3CBA-487A-BA3D-95B84D8C7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7334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203" y="6720841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203" y="7514274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59B23-466C-4005-A150-0219CEE54F4F}" type="datetimeFigureOut">
              <a:rPr lang="ko-KR" altLang="en-US" smtClean="0"/>
              <a:t>2018-02-09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B935-3CBA-487A-BA3D-95B84D8C7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4194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59B23-466C-4005-A150-0219CEE54F4F}" type="datetimeFigureOut">
              <a:rPr lang="ko-KR" altLang="en-US" smtClean="0"/>
              <a:t>2018-02-09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B935-3CBA-487A-BA3D-95B84D8C7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4139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281160" y="384495"/>
            <a:ext cx="2880360" cy="819213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40080" y="384495"/>
            <a:ext cx="8427720" cy="819213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59B23-466C-4005-A150-0219CEE54F4F}" type="datetimeFigureOut">
              <a:rPr lang="ko-KR" altLang="en-US" smtClean="0"/>
              <a:t>2018-02-09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B935-3CBA-487A-BA3D-95B84D8C7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561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59B23-466C-4005-A150-0219CEE54F4F}" type="datetimeFigureOut">
              <a:rPr lang="ko-KR" altLang="en-US" smtClean="0"/>
              <a:t>2018-02-09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4B935-3CBA-487A-BA3D-95B84D8C7F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3956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570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01600" cy="9601199"/>
          </a:xfrm>
          <a:prstGeom prst="rect">
            <a:avLst/>
          </a:prstGeom>
        </p:spPr>
      </p:pic>
      <p:sp>
        <p:nvSpPr>
          <p:cNvPr id="4" name="Rectangle 19"/>
          <p:cNvSpPr/>
          <p:nvPr/>
        </p:nvSpPr>
        <p:spPr>
          <a:xfrm>
            <a:off x="10649272" y="1992288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/>
              <a:t>1</a:t>
            </a:r>
            <a:endParaRPr lang="ko-KR" altLang="en-US" sz="1800" b="1" dirty="0"/>
          </a:p>
        </p:txBody>
      </p:sp>
      <p:sp>
        <p:nvSpPr>
          <p:cNvPr id="5" name="Rectangle 19"/>
          <p:cNvSpPr/>
          <p:nvPr/>
        </p:nvSpPr>
        <p:spPr>
          <a:xfrm>
            <a:off x="12161440" y="5376664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/>
              <a:t>3</a:t>
            </a:r>
            <a:endParaRPr lang="ko-KR" altLang="en-US" sz="1800" b="1" dirty="0"/>
          </a:p>
        </p:txBody>
      </p:sp>
      <p:sp>
        <p:nvSpPr>
          <p:cNvPr id="6" name="Rectangle 19"/>
          <p:cNvSpPr/>
          <p:nvPr/>
        </p:nvSpPr>
        <p:spPr>
          <a:xfrm>
            <a:off x="9281120" y="9265096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 smtClean="0"/>
              <a:t>2</a:t>
            </a:r>
          </a:p>
        </p:txBody>
      </p:sp>
      <p:sp>
        <p:nvSpPr>
          <p:cNvPr id="7" name="Rectangle 19"/>
          <p:cNvSpPr/>
          <p:nvPr/>
        </p:nvSpPr>
        <p:spPr>
          <a:xfrm>
            <a:off x="11681911" y="1992288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/>
              <a:t>5</a:t>
            </a:r>
            <a:endParaRPr lang="ko-KR" altLang="en-US" sz="18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969612"/>
              </p:ext>
            </p:extLst>
          </p:nvPr>
        </p:nvGraphicFramePr>
        <p:xfrm>
          <a:off x="208112" y="192088"/>
          <a:ext cx="4464496" cy="1872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3816424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순번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smtClean="0">
                          <a:solidFill>
                            <a:schemeClr val="bg1"/>
                          </a:solidFill>
                        </a:rPr>
                        <a:t>사근동</a:t>
                      </a:r>
                      <a:endParaRPr lang="ko-KR" alt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사근동</a:t>
                      </a:r>
                      <a:r>
                        <a:rPr lang="en-US" altLang="ko-KR" sz="1400" b="1" dirty="0" smtClean="0"/>
                        <a:t>11</a:t>
                      </a:r>
                      <a:r>
                        <a:rPr lang="ko-KR" altLang="en-US" sz="1400" b="1" dirty="0" smtClean="0"/>
                        <a:t>길 </a:t>
                      </a:r>
                      <a:r>
                        <a:rPr lang="en-US" altLang="ko-KR" sz="1400" b="1" dirty="0" smtClean="0"/>
                        <a:t>17 (</a:t>
                      </a:r>
                      <a:r>
                        <a:rPr lang="ko-KR" altLang="en-US" sz="1400" b="1" dirty="0" smtClean="0"/>
                        <a:t>사근동</a:t>
                      </a:r>
                      <a:r>
                        <a:rPr lang="en-US" altLang="ko-KR" sz="1400" b="1" dirty="0" smtClean="0"/>
                        <a:t>218-1)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사근동</a:t>
                      </a:r>
                      <a:r>
                        <a:rPr lang="en-US" altLang="ko-KR" sz="1400" b="1" dirty="0" smtClean="0"/>
                        <a:t>8</a:t>
                      </a:r>
                      <a:r>
                        <a:rPr lang="ko-KR" altLang="en-US" sz="1400" b="1" dirty="0" smtClean="0"/>
                        <a:t>나길 </a:t>
                      </a:r>
                      <a:r>
                        <a:rPr lang="en-US" altLang="ko-KR" sz="1400" b="1" dirty="0" smtClean="0"/>
                        <a:t>18 (</a:t>
                      </a:r>
                      <a:r>
                        <a:rPr lang="ko-KR" altLang="en-US" sz="1400" b="1" dirty="0" smtClean="0"/>
                        <a:t>사근동 </a:t>
                      </a:r>
                      <a:r>
                        <a:rPr lang="en-US" altLang="ko-KR" sz="1400" b="1" dirty="0" smtClean="0"/>
                        <a:t>186-8)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사근동</a:t>
                      </a:r>
                      <a:r>
                        <a:rPr lang="en-US" altLang="ko-KR" sz="1400" b="1" dirty="0" smtClean="0"/>
                        <a:t>12</a:t>
                      </a:r>
                      <a:r>
                        <a:rPr lang="ko-KR" altLang="en-US" sz="1400" b="1" dirty="0" smtClean="0"/>
                        <a:t>길 </a:t>
                      </a:r>
                      <a:r>
                        <a:rPr lang="en-US" altLang="ko-KR" sz="1400" b="1" dirty="0" smtClean="0"/>
                        <a:t>1 (</a:t>
                      </a:r>
                      <a:r>
                        <a:rPr lang="ko-KR" altLang="en-US" sz="1400" b="1" dirty="0" smtClean="0"/>
                        <a:t>사근동 </a:t>
                      </a:r>
                      <a:r>
                        <a:rPr lang="en-US" altLang="ko-KR" sz="1400" b="1" dirty="0" smtClean="0"/>
                        <a:t>200-9)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/>
                        <a:t>사근동</a:t>
                      </a:r>
                      <a:r>
                        <a:rPr lang="en-US" altLang="ko-KR" sz="1400" b="1" dirty="0" smtClean="0"/>
                        <a:t>11</a:t>
                      </a:r>
                      <a:r>
                        <a:rPr lang="ko-KR" altLang="en-US" sz="1400" b="1" dirty="0" smtClean="0"/>
                        <a:t>길 </a:t>
                      </a:r>
                      <a:r>
                        <a:rPr lang="en-US" altLang="ko-KR" sz="1400" b="1" dirty="0" smtClean="0"/>
                        <a:t>16 (</a:t>
                      </a:r>
                      <a:r>
                        <a:rPr lang="ko-KR" altLang="en-US" sz="1400" b="1" dirty="0" smtClean="0"/>
                        <a:t>사근동 </a:t>
                      </a:r>
                      <a:r>
                        <a:rPr lang="en-US" altLang="ko-KR" sz="1400" b="1" dirty="0" smtClean="0"/>
                        <a:t>291-5)</a:t>
                      </a:r>
                      <a:endParaRPr lang="ko-KR" altLang="en-US" sz="1400" b="1" dirty="0" smtClean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3541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76" y="0"/>
            <a:ext cx="12815276" cy="9601200"/>
          </a:xfrm>
          <a:prstGeom prst="rect">
            <a:avLst/>
          </a:prstGeom>
        </p:spPr>
      </p:pic>
      <p:sp>
        <p:nvSpPr>
          <p:cNvPr id="4" name="Rectangle 19"/>
          <p:cNvSpPr/>
          <p:nvPr/>
        </p:nvSpPr>
        <p:spPr>
          <a:xfrm>
            <a:off x="10145216" y="8833048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/>
              <a:t>6</a:t>
            </a:r>
            <a:endParaRPr lang="ko-KR" altLang="en-US" sz="1800" b="1" dirty="0"/>
          </a:p>
        </p:txBody>
      </p:sp>
      <p:sp>
        <p:nvSpPr>
          <p:cNvPr id="5" name="Rectangle 19"/>
          <p:cNvSpPr/>
          <p:nvPr/>
        </p:nvSpPr>
        <p:spPr>
          <a:xfrm>
            <a:off x="10145215" y="5664696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/>
              <a:t>7</a:t>
            </a:r>
            <a:endParaRPr lang="ko-KR" altLang="en-US" sz="1800" b="1" dirty="0"/>
          </a:p>
        </p:txBody>
      </p:sp>
      <p:sp>
        <p:nvSpPr>
          <p:cNvPr id="6" name="Rectangle 19"/>
          <p:cNvSpPr/>
          <p:nvPr/>
        </p:nvSpPr>
        <p:spPr>
          <a:xfrm>
            <a:off x="10694592" y="5160640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/>
              <a:t>8</a:t>
            </a:r>
            <a:endParaRPr lang="ko-KR" altLang="en-US" sz="1800" b="1" dirty="0"/>
          </a:p>
        </p:txBody>
      </p:sp>
      <p:sp>
        <p:nvSpPr>
          <p:cNvPr id="7" name="Rectangle 19"/>
          <p:cNvSpPr/>
          <p:nvPr/>
        </p:nvSpPr>
        <p:spPr>
          <a:xfrm>
            <a:off x="9866115" y="2928392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/>
              <a:t>9</a:t>
            </a:r>
            <a:endParaRPr lang="ko-KR" altLang="en-US" sz="18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092033"/>
              </p:ext>
            </p:extLst>
          </p:nvPr>
        </p:nvGraphicFramePr>
        <p:xfrm>
          <a:off x="208112" y="192088"/>
          <a:ext cx="4464496" cy="1872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3816424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순번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</a:rPr>
                        <a:t>왕십리로</a:t>
                      </a:r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</a:rPr>
                        <a:t>13 </a:t>
                      </a:r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</a:rPr>
                        <a:t>길</a:t>
                      </a:r>
                      <a:endParaRPr lang="ko-KR" alt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왕십리로</a:t>
                      </a:r>
                      <a:r>
                        <a:rPr lang="en-US" altLang="ko-KR" sz="1400" b="1" dirty="0" smtClean="0"/>
                        <a:t>13</a:t>
                      </a:r>
                      <a:r>
                        <a:rPr lang="ko-KR" altLang="en-US" sz="1400" b="1" dirty="0" smtClean="0"/>
                        <a:t>길 </a:t>
                      </a:r>
                      <a:r>
                        <a:rPr lang="en-US" altLang="ko-KR" sz="1400" b="1" dirty="0" smtClean="0"/>
                        <a:t>7 (</a:t>
                      </a:r>
                      <a:r>
                        <a:rPr lang="ko-KR" altLang="en-US" sz="1400" b="1" dirty="0" smtClean="0"/>
                        <a:t>성수동</a:t>
                      </a:r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가 </a:t>
                      </a:r>
                      <a:r>
                        <a:rPr lang="en-US" altLang="ko-KR" sz="1400" b="1" dirty="0" smtClean="0"/>
                        <a:t>671-241)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왕십리로</a:t>
                      </a:r>
                      <a:r>
                        <a:rPr lang="en-US" altLang="ko-KR" sz="1400" b="1" dirty="0" smtClean="0"/>
                        <a:t>13</a:t>
                      </a:r>
                      <a:r>
                        <a:rPr lang="ko-KR" altLang="en-US" sz="1400" b="1" dirty="0" smtClean="0"/>
                        <a:t>나길 </a:t>
                      </a:r>
                      <a:r>
                        <a:rPr lang="en-US" altLang="ko-KR" sz="1400" b="1" dirty="0" smtClean="0"/>
                        <a:t>12 (</a:t>
                      </a:r>
                      <a:r>
                        <a:rPr lang="ko-KR" altLang="en-US" sz="1400" b="1" dirty="0" smtClean="0"/>
                        <a:t>성수동</a:t>
                      </a:r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가 </a:t>
                      </a:r>
                      <a:r>
                        <a:rPr lang="en-US" altLang="ko-KR" sz="1400" b="1" dirty="0" smtClean="0"/>
                        <a:t>670-33)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왕십리로</a:t>
                      </a:r>
                      <a:r>
                        <a:rPr lang="en-US" altLang="ko-KR" sz="1400" b="1" dirty="0" smtClean="0"/>
                        <a:t>13</a:t>
                      </a:r>
                      <a:r>
                        <a:rPr lang="ko-KR" altLang="en-US" sz="1400" b="1" dirty="0" smtClean="0"/>
                        <a:t>나길 </a:t>
                      </a:r>
                      <a:r>
                        <a:rPr lang="en-US" altLang="ko-KR" sz="1400" b="1" dirty="0" smtClean="0"/>
                        <a:t>13 (</a:t>
                      </a:r>
                      <a:r>
                        <a:rPr lang="ko-KR" altLang="en-US" sz="1400" b="1" dirty="0" smtClean="0"/>
                        <a:t>성수동</a:t>
                      </a:r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가 </a:t>
                      </a:r>
                      <a:r>
                        <a:rPr lang="en-US" altLang="ko-KR" sz="1400" b="1" dirty="0" smtClean="0"/>
                        <a:t>670-31)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/>
                        <a:t>왕십리로</a:t>
                      </a:r>
                      <a:r>
                        <a:rPr lang="en-US" altLang="ko-KR" sz="1400" b="1" dirty="0" smtClean="0"/>
                        <a:t>13</a:t>
                      </a:r>
                      <a:r>
                        <a:rPr lang="ko-KR" altLang="en-US" sz="1400" b="1" dirty="0" smtClean="0"/>
                        <a:t>나길 </a:t>
                      </a:r>
                      <a:r>
                        <a:rPr lang="en-US" altLang="ko-KR" sz="1400" b="1" dirty="0" smtClean="0"/>
                        <a:t>24 (</a:t>
                      </a:r>
                      <a:r>
                        <a:rPr lang="ko-KR" altLang="en-US" sz="1400" b="1" dirty="0" smtClean="0"/>
                        <a:t>성수동 </a:t>
                      </a:r>
                      <a:r>
                        <a:rPr lang="en-US" altLang="ko-KR" sz="1400" b="1" dirty="0" smtClean="0"/>
                        <a:t>670-10)</a:t>
                      </a:r>
                      <a:endParaRPr lang="ko-KR" altLang="en-US" sz="1400" b="1" dirty="0" smtClean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9882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  <p:sp>
        <p:nvSpPr>
          <p:cNvPr id="3" name="Rectangle 19"/>
          <p:cNvSpPr/>
          <p:nvPr/>
        </p:nvSpPr>
        <p:spPr>
          <a:xfrm>
            <a:off x="7840960" y="3504456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 smtClean="0"/>
              <a:t>10</a:t>
            </a:r>
            <a:endParaRPr lang="ko-KR" altLang="en-US" sz="1800" b="1" dirty="0"/>
          </a:p>
        </p:txBody>
      </p:sp>
      <p:sp>
        <p:nvSpPr>
          <p:cNvPr id="4" name="Rectangle 19"/>
          <p:cNvSpPr/>
          <p:nvPr/>
        </p:nvSpPr>
        <p:spPr>
          <a:xfrm>
            <a:off x="4960640" y="2424336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 smtClean="0"/>
              <a:t>12</a:t>
            </a:r>
            <a:endParaRPr lang="ko-KR" altLang="en-US" sz="1800" b="1" dirty="0"/>
          </a:p>
        </p:txBody>
      </p:sp>
      <p:sp>
        <p:nvSpPr>
          <p:cNvPr id="5" name="Rectangle 19"/>
          <p:cNvSpPr/>
          <p:nvPr/>
        </p:nvSpPr>
        <p:spPr>
          <a:xfrm>
            <a:off x="3016424" y="7464896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 smtClean="0"/>
              <a:t>11</a:t>
            </a:r>
            <a:endParaRPr lang="ko-KR" altLang="en-US" sz="1800" b="1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18732"/>
              </p:ext>
            </p:extLst>
          </p:nvPr>
        </p:nvGraphicFramePr>
        <p:xfrm>
          <a:off x="189384" y="192088"/>
          <a:ext cx="4051176" cy="1719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8808"/>
                <a:gridCol w="3312368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순번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</a:rPr>
                        <a:t>성수재개발지역</a:t>
                      </a:r>
                      <a:endParaRPr lang="ko-KR" alt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1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둘레</a:t>
                      </a:r>
                      <a:r>
                        <a:rPr lang="en-US" altLang="ko-KR" sz="1400" b="1" dirty="0" smtClean="0"/>
                        <a:t>9</a:t>
                      </a:r>
                      <a:r>
                        <a:rPr lang="ko-KR" altLang="en-US" sz="1400" b="1" dirty="0" smtClean="0"/>
                        <a:t>길 </a:t>
                      </a:r>
                      <a:r>
                        <a:rPr lang="en-US" altLang="ko-KR" sz="1400" b="1" dirty="0" smtClean="0"/>
                        <a:t>17 (</a:t>
                      </a:r>
                      <a:r>
                        <a:rPr lang="ko-KR" altLang="en-US" sz="1400" b="1" dirty="0" smtClean="0"/>
                        <a:t>성수동</a:t>
                      </a:r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가 </a:t>
                      </a:r>
                      <a:r>
                        <a:rPr lang="en-US" altLang="ko-KR" sz="1400" b="1" dirty="0" smtClean="0"/>
                        <a:t>311)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4289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둘레</a:t>
                      </a:r>
                      <a:r>
                        <a:rPr lang="en-US" altLang="ko-KR" sz="1400" b="1" dirty="0" smtClean="0"/>
                        <a:t>9</a:t>
                      </a:r>
                      <a:r>
                        <a:rPr lang="ko-KR" altLang="en-US" sz="1400" b="1" dirty="0" smtClean="0"/>
                        <a:t>가길 </a:t>
                      </a:r>
                      <a:r>
                        <a:rPr lang="en-US" altLang="ko-KR" sz="1400" b="1" dirty="0" smtClean="0"/>
                        <a:t>13 (</a:t>
                      </a:r>
                      <a:r>
                        <a:rPr lang="ko-KR" altLang="en-US" sz="1400" b="1" dirty="0" smtClean="0"/>
                        <a:t>성수동</a:t>
                      </a:r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가 </a:t>
                      </a:r>
                      <a:r>
                        <a:rPr lang="en-US" altLang="ko-KR" sz="1400" b="1" dirty="0" smtClean="0"/>
                        <a:t>369-2)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4427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성덕정길</a:t>
                      </a:r>
                      <a:r>
                        <a:rPr lang="en-US" altLang="ko-KR" sz="1400" b="1" dirty="0" smtClean="0"/>
                        <a:t>62</a:t>
                      </a:r>
                      <a:r>
                        <a:rPr lang="en-US" altLang="ko-KR" sz="1400" b="1" baseline="0" dirty="0" smtClean="0"/>
                        <a:t> (</a:t>
                      </a:r>
                      <a:r>
                        <a:rPr lang="ko-KR" altLang="en-US" sz="1400" b="1" baseline="0" dirty="0" smtClean="0"/>
                        <a:t>성수동</a:t>
                      </a:r>
                      <a:r>
                        <a:rPr lang="en-US" altLang="ko-KR" sz="1400" b="1" baseline="0" dirty="0" smtClean="0"/>
                        <a:t>1</a:t>
                      </a:r>
                      <a:r>
                        <a:rPr lang="ko-KR" altLang="en-US" sz="1400" b="1" baseline="0" dirty="0" smtClean="0"/>
                        <a:t>가 </a:t>
                      </a:r>
                      <a:r>
                        <a:rPr lang="en-US" altLang="ko-KR" sz="1400" b="1" baseline="0" dirty="0" smtClean="0"/>
                        <a:t>376-1)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064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801600" cy="9632104"/>
          </a:xfrm>
          <a:prstGeom prst="rect">
            <a:avLst/>
          </a:prstGeom>
        </p:spPr>
      </p:pic>
      <p:sp>
        <p:nvSpPr>
          <p:cNvPr id="3" name="Rectangle 19"/>
          <p:cNvSpPr/>
          <p:nvPr/>
        </p:nvSpPr>
        <p:spPr>
          <a:xfrm>
            <a:off x="7120880" y="1416224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 smtClean="0"/>
              <a:t>13</a:t>
            </a:r>
            <a:endParaRPr lang="ko-KR" altLang="en-US" sz="1800" b="1" dirty="0"/>
          </a:p>
        </p:txBody>
      </p:sp>
      <p:sp>
        <p:nvSpPr>
          <p:cNvPr id="4" name="Rectangle 19"/>
          <p:cNvSpPr/>
          <p:nvPr/>
        </p:nvSpPr>
        <p:spPr>
          <a:xfrm>
            <a:off x="5440169" y="2640360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 smtClean="0"/>
              <a:t>14</a:t>
            </a:r>
            <a:endParaRPr lang="ko-KR" altLang="en-US" sz="1800" b="1" dirty="0"/>
          </a:p>
        </p:txBody>
      </p:sp>
      <p:sp>
        <p:nvSpPr>
          <p:cNvPr id="5" name="Rectangle 19"/>
          <p:cNvSpPr/>
          <p:nvPr/>
        </p:nvSpPr>
        <p:spPr>
          <a:xfrm>
            <a:off x="3056849" y="4467727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 smtClean="0"/>
              <a:t>15</a:t>
            </a:r>
            <a:endParaRPr lang="ko-KR" altLang="en-US" sz="1800" b="1" dirty="0"/>
          </a:p>
        </p:txBody>
      </p:sp>
      <p:sp>
        <p:nvSpPr>
          <p:cNvPr id="6" name="Rectangle 19"/>
          <p:cNvSpPr/>
          <p:nvPr/>
        </p:nvSpPr>
        <p:spPr>
          <a:xfrm>
            <a:off x="4744616" y="1648965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 smtClean="0"/>
              <a:t>16</a:t>
            </a:r>
            <a:endParaRPr lang="ko-KR" altLang="en-US" sz="1800" b="1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193995"/>
              </p:ext>
            </p:extLst>
          </p:nvPr>
        </p:nvGraphicFramePr>
        <p:xfrm>
          <a:off x="208112" y="192088"/>
          <a:ext cx="4464496" cy="1872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3816424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순번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</a:rPr>
                        <a:t>응봉동주거환경개선지구</a:t>
                      </a:r>
                      <a:endParaRPr lang="ko-KR" alt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13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err="1" smtClean="0"/>
                        <a:t>독서당로</a:t>
                      </a:r>
                      <a:r>
                        <a:rPr lang="en-US" altLang="ko-KR" sz="1400" b="1" dirty="0" smtClean="0"/>
                        <a:t>63</a:t>
                      </a:r>
                      <a:r>
                        <a:rPr lang="ko-KR" altLang="en-US" sz="1400" b="1" dirty="0" smtClean="0"/>
                        <a:t>길 </a:t>
                      </a:r>
                      <a:r>
                        <a:rPr lang="en-US" altLang="ko-KR" sz="1400" b="1" dirty="0" smtClean="0"/>
                        <a:t>34 (</a:t>
                      </a:r>
                      <a:r>
                        <a:rPr lang="ko-KR" altLang="en-US" sz="1400" b="1" dirty="0" smtClean="0"/>
                        <a:t>행당도 </a:t>
                      </a:r>
                      <a:r>
                        <a:rPr lang="en-US" altLang="ko-KR" sz="1400" b="1" dirty="0" smtClean="0"/>
                        <a:t>341-46)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14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err="1" smtClean="0"/>
                        <a:t>독서당로</a:t>
                      </a:r>
                      <a:r>
                        <a:rPr lang="en-US" altLang="ko-KR" sz="1400" b="1" dirty="0" smtClean="0"/>
                        <a:t>59</a:t>
                      </a:r>
                      <a:r>
                        <a:rPr lang="ko-KR" altLang="en-US" sz="1400" b="1" dirty="0" smtClean="0"/>
                        <a:t>나길 </a:t>
                      </a:r>
                      <a:r>
                        <a:rPr lang="en-US" altLang="ko-KR" sz="1400" b="1" dirty="0" smtClean="0"/>
                        <a:t>24 (</a:t>
                      </a:r>
                      <a:r>
                        <a:rPr lang="ko-KR" altLang="en-US" sz="1400" b="1" dirty="0" smtClean="0"/>
                        <a:t>응봉동 </a:t>
                      </a:r>
                      <a:r>
                        <a:rPr lang="en-US" altLang="ko-KR" sz="1400" b="1" dirty="0" smtClean="0"/>
                        <a:t>265-32)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err="1" smtClean="0"/>
                        <a:t>독서당로</a:t>
                      </a:r>
                      <a:r>
                        <a:rPr lang="en-US" altLang="ko-KR" sz="1400" b="1" dirty="0" smtClean="0"/>
                        <a:t>63</a:t>
                      </a:r>
                      <a:r>
                        <a:rPr lang="ko-KR" altLang="en-US" sz="1400" b="1" dirty="0" smtClean="0"/>
                        <a:t>가길 </a:t>
                      </a:r>
                      <a:r>
                        <a:rPr lang="en-US" altLang="ko-KR" sz="1400" b="1" dirty="0" smtClean="0"/>
                        <a:t>17-2 (</a:t>
                      </a:r>
                      <a:r>
                        <a:rPr lang="ko-KR" altLang="en-US" sz="1400" b="1" dirty="0" smtClean="0"/>
                        <a:t>응봉동 </a:t>
                      </a:r>
                      <a:r>
                        <a:rPr lang="en-US" altLang="ko-KR" sz="1400" b="1" dirty="0" smtClean="0"/>
                        <a:t>265-100)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16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err="1" smtClean="0"/>
                        <a:t>독서당로</a:t>
                      </a:r>
                      <a:r>
                        <a:rPr lang="en-US" altLang="ko-KR" sz="1400" b="1" dirty="0" smtClean="0"/>
                        <a:t>59</a:t>
                      </a:r>
                      <a:r>
                        <a:rPr lang="ko-KR" altLang="en-US" sz="1400" b="1" dirty="0" smtClean="0"/>
                        <a:t>나길 </a:t>
                      </a:r>
                      <a:r>
                        <a:rPr lang="en-US" altLang="ko-KR" sz="1400" b="1" dirty="0" smtClean="0"/>
                        <a:t>28 (</a:t>
                      </a:r>
                      <a:r>
                        <a:rPr lang="ko-KR" altLang="en-US" sz="1400" b="1" dirty="0" smtClean="0"/>
                        <a:t>응봉동 </a:t>
                      </a:r>
                      <a:r>
                        <a:rPr lang="en-US" altLang="ko-KR" sz="1400" b="1" dirty="0" smtClean="0"/>
                        <a:t>265-29)</a:t>
                      </a:r>
                      <a:endParaRPr lang="ko-KR" altLang="en-US" sz="1400" b="1" dirty="0" smtClean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6892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  <p:sp>
        <p:nvSpPr>
          <p:cNvPr id="4" name="Rectangle 19"/>
          <p:cNvSpPr/>
          <p:nvPr/>
        </p:nvSpPr>
        <p:spPr>
          <a:xfrm>
            <a:off x="11585376" y="7320880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 smtClean="0"/>
              <a:t>17</a:t>
            </a:r>
            <a:endParaRPr lang="ko-KR" altLang="en-US" sz="1800" b="1" dirty="0"/>
          </a:p>
        </p:txBody>
      </p:sp>
      <p:sp>
        <p:nvSpPr>
          <p:cNvPr id="5" name="Rectangle 19"/>
          <p:cNvSpPr/>
          <p:nvPr/>
        </p:nvSpPr>
        <p:spPr>
          <a:xfrm>
            <a:off x="5536704" y="6523665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 smtClean="0"/>
              <a:t>18</a:t>
            </a:r>
            <a:endParaRPr lang="ko-KR" altLang="en-US" sz="1800" b="1" dirty="0"/>
          </a:p>
        </p:txBody>
      </p:sp>
      <p:sp>
        <p:nvSpPr>
          <p:cNvPr id="6" name="Rectangle 19"/>
          <p:cNvSpPr/>
          <p:nvPr/>
        </p:nvSpPr>
        <p:spPr>
          <a:xfrm>
            <a:off x="11196155" y="7896944"/>
            <a:ext cx="479529" cy="2327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dirty="0" smtClean="0"/>
              <a:t>19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003512"/>
              </p:ext>
            </p:extLst>
          </p:nvPr>
        </p:nvGraphicFramePr>
        <p:xfrm>
          <a:off x="189384" y="192088"/>
          <a:ext cx="4411216" cy="1719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468"/>
                <a:gridCol w="3606748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순번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</a:rPr>
                        <a:t>응봉</a:t>
                      </a:r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</a:rPr>
                        <a:t>주택재건축 지구</a:t>
                      </a:r>
                      <a:endParaRPr lang="ko-KR" alt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1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17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err="1" smtClean="0"/>
                        <a:t>독서당로</a:t>
                      </a:r>
                      <a:r>
                        <a:rPr lang="en-US" altLang="ko-KR" sz="1400" b="1" dirty="0" smtClean="0"/>
                        <a:t>62</a:t>
                      </a:r>
                      <a:r>
                        <a:rPr lang="ko-KR" altLang="en-US" sz="1400" b="1" dirty="0" smtClean="0"/>
                        <a:t>나길 </a:t>
                      </a:r>
                      <a:r>
                        <a:rPr lang="en-US" altLang="ko-KR" sz="1400" b="1" dirty="0" smtClean="0"/>
                        <a:t>29-50 (</a:t>
                      </a:r>
                      <a:r>
                        <a:rPr lang="ko-KR" altLang="en-US" sz="1400" b="1" dirty="0" smtClean="0"/>
                        <a:t>응봉동 </a:t>
                      </a:r>
                      <a:r>
                        <a:rPr lang="en-US" altLang="ko-KR" sz="1400" b="1" dirty="0" smtClean="0"/>
                        <a:t>193-148)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4289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18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err="1" smtClean="0"/>
                        <a:t>독서당로</a:t>
                      </a:r>
                      <a:r>
                        <a:rPr lang="en-US" altLang="ko-KR" sz="1400" b="1" dirty="0" smtClean="0"/>
                        <a:t>60</a:t>
                      </a:r>
                      <a:r>
                        <a:rPr lang="ko-KR" altLang="en-US" sz="1400" b="1" dirty="0" smtClean="0"/>
                        <a:t>나길 </a:t>
                      </a:r>
                      <a:r>
                        <a:rPr lang="en-US" altLang="ko-KR" sz="1400" b="1" dirty="0" smtClean="0"/>
                        <a:t>8 (</a:t>
                      </a:r>
                      <a:r>
                        <a:rPr lang="ko-KR" altLang="en-US" sz="1400" b="1" dirty="0" smtClean="0"/>
                        <a:t>응봉동 </a:t>
                      </a:r>
                      <a:r>
                        <a:rPr lang="en-US" altLang="ko-KR" sz="1400" b="1" dirty="0" smtClean="0"/>
                        <a:t>193-180)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4427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19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err="1" smtClean="0"/>
                        <a:t>독서당로</a:t>
                      </a:r>
                      <a:r>
                        <a:rPr lang="en-US" altLang="ko-KR" sz="1400" b="1" dirty="0" smtClean="0"/>
                        <a:t>62</a:t>
                      </a:r>
                      <a:r>
                        <a:rPr lang="ko-KR" altLang="en-US" sz="1400" b="1" dirty="0" smtClean="0"/>
                        <a:t>가길 </a:t>
                      </a:r>
                      <a:r>
                        <a:rPr lang="en-US" altLang="ko-KR" sz="1400" b="1" dirty="0" smtClean="0"/>
                        <a:t>29-82 (</a:t>
                      </a:r>
                      <a:r>
                        <a:rPr lang="ko-KR" altLang="en-US" sz="1400" b="1" dirty="0" smtClean="0"/>
                        <a:t>응봉동 </a:t>
                      </a:r>
                      <a:r>
                        <a:rPr lang="en-US" altLang="ko-KR" sz="1400" b="1" dirty="0" smtClean="0"/>
                        <a:t>193-218)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4379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205</Words>
  <Application>Microsoft Office PowerPoint</Application>
  <PresentationFormat>A3 용지(297x420mm)</PresentationFormat>
  <Paragraphs>64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Windows 사용자</cp:lastModifiedBy>
  <cp:revision>36</cp:revision>
  <dcterms:created xsi:type="dcterms:W3CDTF">2017-12-15T00:56:06Z</dcterms:created>
  <dcterms:modified xsi:type="dcterms:W3CDTF">2018-02-09T03:46:49Z</dcterms:modified>
</cp:coreProperties>
</file>