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04" r:id="rId2"/>
    <p:sldId id="638" r:id="rId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2562" y="-720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2014-06-20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06.23.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∼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06.27.)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71600" y="1276629"/>
            <a:ext cx="532859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전통시장  민관합동  현지적응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4476" y="192205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2014.06.23.(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낙원상가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낙원지하상가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비소 및 소방용수시설 활용 가상화재진압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71600" y="4077072"/>
            <a:ext cx="532859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고층건축물  전문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화재진압팀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훈련</a:t>
            </a:r>
            <a:endParaRPr lang="ko-KR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14476" y="468398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2014.06.27.(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삼환빌딩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및 진압대원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전문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화재진압팀의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구체적 역할수행 등 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7904</TotalTime>
  <Words>105</Words>
  <Application>Microsoft Office PowerPoint</Application>
  <PresentationFormat>화면 슬라이드 쇼(4:3)</PresentationFormat>
  <Paragraphs>15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792</cp:revision>
  <dcterms:created xsi:type="dcterms:W3CDTF">2012-09-23T05:25:51Z</dcterms:created>
  <dcterms:modified xsi:type="dcterms:W3CDTF">2014-06-20T02:10:19Z</dcterms:modified>
</cp:coreProperties>
</file>