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9764-2AD4-4358-9102-6A952DD5EC32}" type="datetimeFigureOut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5329-9D20-4CE2-8B11-1BCAD14B18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9764-2AD4-4358-9102-6A952DD5EC32}" type="datetimeFigureOut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5329-9D20-4CE2-8B11-1BCAD14B18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9764-2AD4-4358-9102-6A952DD5EC32}" type="datetimeFigureOut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5329-9D20-4CE2-8B11-1BCAD14B18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9764-2AD4-4358-9102-6A952DD5EC32}" type="datetimeFigureOut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5329-9D20-4CE2-8B11-1BCAD14B18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9764-2AD4-4358-9102-6A952DD5EC32}" type="datetimeFigureOut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5329-9D20-4CE2-8B11-1BCAD14B18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9764-2AD4-4358-9102-6A952DD5EC32}" type="datetimeFigureOut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5329-9D20-4CE2-8B11-1BCAD14B18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9764-2AD4-4358-9102-6A952DD5EC32}" type="datetimeFigureOut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5329-9D20-4CE2-8B11-1BCAD14B18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9764-2AD4-4358-9102-6A952DD5EC32}" type="datetimeFigureOut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5329-9D20-4CE2-8B11-1BCAD14B18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9764-2AD4-4358-9102-6A952DD5EC32}" type="datetimeFigureOut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5329-9D20-4CE2-8B11-1BCAD14B18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9764-2AD4-4358-9102-6A952DD5EC32}" type="datetimeFigureOut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5329-9D20-4CE2-8B11-1BCAD14B18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9764-2AD4-4358-9102-6A952DD5EC32}" type="datetimeFigureOut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5329-9D20-4CE2-8B11-1BCAD14B18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19764-2AD4-4358-9102-6A952DD5EC32}" type="datetimeFigureOut">
              <a:rPr lang="ko-KR" altLang="en-US" smtClean="0"/>
              <a:pPr/>
              <a:t>2015-07-15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C5329-9D20-4CE2-8B11-1BCAD14B18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724024" y="116632"/>
            <a:ext cx="7664400" cy="6696744"/>
            <a:chOff x="724024" y="116632"/>
            <a:chExt cx="7664400" cy="6696744"/>
          </a:xfrm>
        </p:grpSpPr>
        <p:pic>
          <p:nvPicPr>
            <p:cNvPr id="1026" name="Picture 2" descr="D:\1006\기타_참고\뷰파인더\공원지도\output\여의도.jpg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  <a:lum/>
            </a:blip>
            <a:srcRect/>
            <a:stretch>
              <a:fillRect/>
            </a:stretch>
          </p:blipFill>
          <p:spPr bwMode="auto">
            <a:xfrm>
              <a:off x="724024" y="1651882"/>
              <a:ext cx="7664400" cy="5161494"/>
            </a:xfrm>
            <a:prstGeom prst="rect">
              <a:avLst/>
            </a:prstGeom>
            <a:noFill/>
          </p:spPr>
        </p:pic>
        <p:sp>
          <p:nvSpPr>
            <p:cNvPr id="5" name="TextBox 4"/>
            <p:cNvSpPr txBox="1"/>
            <p:nvPr/>
          </p:nvSpPr>
          <p:spPr>
            <a:xfrm>
              <a:off x="755576" y="116632"/>
              <a:ext cx="763284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ko-KR" sz="2400" b="1" dirty="0" smtClean="0"/>
                <a:t>&lt;2015 </a:t>
              </a:r>
              <a:r>
                <a:rPr lang="ko-KR" altLang="en-US" sz="2400" b="1" dirty="0" smtClean="0"/>
                <a:t>한강 몽땅</a:t>
              </a:r>
              <a:r>
                <a:rPr lang="en-US" altLang="ko-KR" sz="2400" b="1" dirty="0" smtClean="0"/>
                <a:t>-</a:t>
              </a:r>
              <a:r>
                <a:rPr lang="ko-KR" altLang="en-US" sz="2400" b="1" dirty="0" smtClean="0"/>
                <a:t>한강 물싸움 축제</a:t>
              </a:r>
              <a:r>
                <a:rPr lang="en-US" altLang="ko-KR" sz="2400" b="1" dirty="0" smtClean="0"/>
                <a:t>&gt;</a:t>
              </a:r>
            </a:p>
            <a:p>
              <a:pPr algn="ctr">
                <a:lnSpc>
                  <a:spcPct val="200000"/>
                </a:lnSpc>
              </a:pPr>
              <a:r>
                <a:rPr lang="ko-KR" altLang="en-US" dirty="0" smtClean="0"/>
                <a:t>여의도한강공원 멀티</a:t>
              </a:r>
              <a:r>
                <a:rPr lang="en-US" altLang="ko-KR" dirty="0" smtClean="0"/>
                <a:t>·</a:t>
              </a:r>
              <a:r>
                <a:rPr lang="ko-KR" altLang="en-US" dirty="0" smtClean="0"/>
                <a:t>이벤트플라자 </a:t>
              </a:r>
              <a:r>
                <a:rPr lang="en-US" altLang="ko-KR" dirty="0" smtClean="0"/>
                <a:t>/ 2015. 7.17(</a:t>
              </a:r>
              <a:r>
                <a:rPr lang="ko-KR" altLang="en-US" dirty="0" smtClean="0"/>
                <a:t>금</a:t>
              </a:r>
              <a:r>
                <a:rPr lang="en-US" altLang="ko-KR" dirty="0" smtClean="0"/>
                <a:t>)~7.19(</a:t>
              </a:r>
              <a:r>
                <a:rPr lang="ko-KR" altLang="en-US" dirty="0" smtClean="0"/>
                <a:t>일</a:t>
              </a:r>
              <a:r>
                <a:rPr lang="en-US" altLang="ko-KR" dirty="0" smtClean="0"/>
                <a:t>)</a:t>
              </a:r>
              <a:endParaRPr lang="ko-KR" altLang="en-US" dirty="0"/>
            </a:p>
          </p:txBody>
        </p:sp>
        <p:sp>
          <p:nvSpPr>
            <p:cNvPr id="7" name="타원 6"/>
            <p:cNvSpPr/>
            <p:nvPr/>
          </p:nvSpPr>
          <p:spPr>
            <a:xfrm>
              <a:off x="4355976" y="2276872"/>
              <a:ext cx="936104" cy="864096"/>
            </a:xfrm>
            <a:prstGeom prst="ellipse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final 배치도.jpe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54" t="17242" r="7842" b="965"/>
          <a:stretch/>
        </p:blipFill>
        <p:spPr>
          <a:xfrm>
            <a:off x="1245659" y="1366689"/>
            <a:ext cx="6624736" cy="54502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31640" y="6165304"/>
            <a:ext cx="216624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err="1" smtClean="0"/>
              <a:t>여의나루</a:t>
            </a:r>
            <a:r>
              <a:rPr lang="ko-KR" altLang="en-US" sz="2800" b="1" dirty="0" err="1" smtClean="0"/>
              <a:t>역</a:t>
            </a:r>
            <a:endParaRPr lang="ko-KR" alt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732240" y="1412776"/>
            <a:ext cx="105217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smtClean="0"/>
              <a:t>한강</a:t>
            </a:r>
            <a:endParaRPr lang="ko-KR" alt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55576" y="293747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ko-KR" sz="2400" b="1" dirty="0" smtClean="0"/>
              <a:t>&lt;2015 </a:t>
            </a:r>
            <a:r>
              <a:rPr lang="ko-KR" altLang="en-US" sz="2400" b="1" dirty="0" smtClean="0"/>
              <a:t>한강 몽땅</a:t>
            </a:r>
            <a:r>
              <a:rPr lang="en-US" altLang="ko-KR" sz="2400" b="1" dirty="0" smtClean="0"/>
              <a:t>-</a:t>
            </a:r>
            <a:r>
              <a:rPr lang="ko-KR" altLang="en-US" sz="2400" b="1" dirty="0" smtClean="0"/>
              <a:t>한강 물싸움 축제</a:t>
            </a:r>
            <a:r>
              <a:rPr lang="en-US" altLang="ko-KR" sz="2400" b="1" dirty="0" smtClean="0"/>
              <a:t>&gt; </a:t>
            </a:r>
            <a:r>
              <a:rPr lang="ko-KR" altLang="en-US" sz="2400" b="1" dirty="0" smtClean="0"/>
              <a:t>장내 배치도</a:t>
            </a:r>
            <a:endParaRPr lang="en-US" altLang="ko-KR" sz="2400" b="1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37</Words>
  <Application>Microsoft Office PowerPoint</Application>
  <PresentationFormat>화면 슬라이드 쇼(4:3)</PresentationFormat>
  <Paragraphs>5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보급용</dc:creator>
  <cp:lastModifiedBy>보급용</cp:lastModifiedBy>
  <cp:revision>5</cp:revision>
  <dcterms:created xsi:type="dcterms:W3CDTF">2015-07-15T12:58:30Z</dcterms:created>
  <dcterms:modified xsi:type="dcterms:W3CDTF">2015-07-15T13:11:57Z</dcterms:modified>
</cp:coreProperties>
</file>