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70" r:id="rId2"/>
    <p:sldId id="277" r:id="rId3"/>
    <p:sldId id="315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0099FF"/>
    <a:srgbClr val="0066CC"/>
    <a:srgbClr val="B2B2B2"/>
    <a:srgbClr val="000066"/>
    <a:srgbClr val="B3A2C7"/>
    <a:srgbClr val="ECF1F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60"/>
  </p:normalViewPr>
  <p:slideViewPr>
    <p:cSldViewPr>
      <p:cViewPr>
        <p:scale>
          <a:sx n="75" d="100"/>
          <a:sy n="75" d="100"/>
        </p:scale>
        <p:origin x="-1020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3A08E-4AED-4D5A-8F36-8B5E92F51755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51CD7-B924-40B9-ADAB-8B360B5323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558E-165E-4079-A16B-F3C244866B5B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1187624" y="404664"/>
            <a:ext cx="7956376" cy="792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7632848" cy="792088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2">
                    <a:lumMod val="50000"/>
                  </a:schemeClr>
                </a:solidFill>
                <a:latin typeface="HY동녘M" pitchFamily="18" charset="-127"/>
                <a:ea typeface="HY동녘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08서울남산체 EB" pitchFamily="18" charset="-127"/>
                <a:ea typeface="08서울남산체 EB" pitchFamily="18" charset="-127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08서울한강체 M" pitchFamily="18" charset="-127"/>
                <a:ea typeface="08서울한강체 M" pitchFamily="18" charset="-127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5C5F8-03CD-4ECE-8FCD-BFC81920A4F4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652714" y="6500834"/>
            <a:ext cx="2133600" cy="365125"/>
          </a:xfrm>
        </p:spPr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0" y="404664"/>
            <a:ext cx="1475656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1596-B463-441C-8CE9-72E1BAFF586D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ED60C-D614-4A9A-B302-14912D78A0FB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9B00-74A2-4985-AD52-3746000A678B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7958"/>
            <a:ext cx="2733684" cy="36351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3571868" y="6357958"/>
            <a:ext cx="2133600" cy="365125"/>
          </a:xfrm>
        </p:spPr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D5D91-AFE7-4DF6-B109-102B250831A6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1187624" y="404664"/>
            <a:ext cx="7956376" cy="792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404664"/>
            <a:ext cx="1475656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7067128" cy="792088"/>
          </a:xfr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83B-54ED-4FF4-B4AD-3C9792CD0389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574-1BBF-4CA3-BECB-E791E2F67347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3636-4FF6-4233-A98A-C38F7A9A8CE6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6CC8-80B4-473E-8F91-84D9E9CFFB81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257BE-23FC-4CCA-95C4-928837F722DC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1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938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33A1E-D85A-4D85-BAFD-39F80CED29CC}" type="datetime1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458BA-B1AD-42E5-8985-B2259DB7D1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500166" y="2143116"/>
            <a:ext cx="6677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4400" spc="-350" dirty="0" smtClean="0">
                <a:latin typeface="HY헤드라인M" pitchFamily="18" charset="-127"/>
                <a:ea typeface="HY헤드라인M" pitchFamily="18" charset="-127"/>
              </a:rPr>
              <a:t>2015. </a:t>
            </a:r>
            <a:r>
              <a:rPr lang="ko-KR" altLang="en-US" sz="4400" spc="-350" dirty="0" smtClean="0">
                <a:latin typeface="HY헤드라인M" pitchFamily="18" charset="-127"/>
                <a:ea typeface="HY헤드라인M" pitchFamily="18" charset="-127"/>
              </a:rPr>
              <a:t>주요사업 </a:t>
            </a:r>
            <a:r>
              <a:rPr lang="ko-KR" altLang="en-US" sz="4400" spc="-350" dirty="0" smtClean="0">
                <a:latin typeface="HY헤드라인M" pitchFamily="18" charset="-127"/>
                <a:ea typeface="HY헤드라인M" pitchFamily="18" charset="-127"/>
              </a:rPr>
              <a:t>소개</a:t>
            </a:r>
            <a:endParaRPr lang="ko-KR" altLang="en-US" sz="3200" spc="-3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부제목 25"/>
          <p:cNvSpPr>
            <a:spLocks noGrp="1"/>
          </p:cNvSpPr>
          <p:nvPr>
            <p:ph type="subTitle" idx="1"/>
          </p:nvPr>
        </p:nvSpPr>
        <p:spPr>
          <a:xfrm>
            <a:off x="1371600" y="4124672"/>
            <a:ext cx="6400800" cy="1752600"/>
          </a:xfrm>
        </p:spPr>
        <p:txBody>
          <a:bodyPr/>
          <a:lstStyle/>
          <a:p>
            <a:pPr algn="l"/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    일 시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: ‘15. 2. 5(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) 15:00</a:t>
            </a:r>
          </a:p>
          <a:p>
            <a:pPr algn="l"/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    장 소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기획상황실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(6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층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</a:p>
        </p:txBody>
      </p:sp>
      <p:pic>
        <p:nvPicPr>
          <p:cNvPr id="7" name="Picture 2" descr="C:\Documents and Settings\user\바탕 화면\등축제\seoulci\Untitled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-24"/>
            <a:ext cx="1585911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466520" y="2803576"/>
            <a:ext cx="6201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4400" spc="-300" dirty="0" smtClean="0">
                <a:latin typeface="HY헤드라인M" pitchFamily="18" charset="-127"/>
                <a:ea typeface="HY헤드라인M" pitchFamily="18" charset="-127"/>
              </a:rPr>
              <a:t>    보 건 의 </a:t>
            </a:r>
            <a:r>
              <a:rPr lang="ko-KR" altLang="en-US" sz="4400" spc="-300" dirty="0" err="1" smtClean="0">
                <a:latin typeface="HY헤드라인M" pitchFamily="18" charset="-127"/>
                <a:ea typeface="HY헤드라인M" pitchFamily="18" charset="-127"/>
              </a:rPr>
              <a:t>료</a:t>
            </a:r>
            <a:r>
              <a:rPr lang="ko-KR" altLang="en-US" sz="4400" spc="-300" dirty="0" smtClean="0">
                <a:latin typeface="HY헤드라인M" pitchFamily="18" charset="-127"/>
                <a:ea typeface="HY헤드라인M" pitchFamily="18" charset="-127"/>
              </a:rPr>
              <a:t> 정 책 과</a:t>
            </a:r>
            <a:endParaRPr lang="ko-KR" altLang="en-US" sz="4400" spc="-3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Picture 2" descr="C:\Documents and Settings\user\바탕 화면\등축제\seoulci\Untitled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-24"/>
            <a:ext cx="1657349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사업명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2840" y="1340768"/>
            <a:ext cx="8412564" cy="5040560"/>
          </a:xfrm>
        </p:spPr>
        <p:txBody>
          <a:bodyPr anchor="ctr">
            <a:normAutofit fontScale="85000" lnSpcReduction="20000"/>
          </a:bodyPr>
          <a:lstStyle/>
          <a:p>
            <a:pPr>
              <a:spcBef>
                <a:spcPts val="1800"/>
              </a:spcBef>
              <a:buBlip>
                <a:blip r:embed="rId2"/>
              </a:buBlip>
            </a:pPr>
            <a:r>
              <a:rPr lang="ko-KR" altLang="en-US" sz="2800" dirty="0" smtClean="0"/>
              <a:t>추진방향</a:t>
            </a:r>
            <a:endParaRPr lang="en-US" altLang="ko-KR" sz="2800" dirty="0" smtClean="0"/>
          </a:p>
          <a:p>
            <a:pPr lvl="1">
              <a:spcBef>
                <a:spcPts val="1800"/>
              </a:spcBef>
            </a:pPr>
            <a:r>
              <a:rPr lang="en-US" altLang="ko-KR" sz="2400" spc="-80" dirty="0" smtClean="0"/>
              <a:t> </a:t>
            </a:r>
          </a:p>
          <a:p>
            <a:pPr lvl="1">
              <a:spcBef>
                <a:spcPts val="1800"/>
              </a:spcBef>
            </a:pPr>
            <a:r>
              <a:rPr lang="en-US" altLang="ko-KR" sz="2400" dirty="0" smtClean="0"/>
              <a:t> </a:t>
            </a:r>
            <a:endParaRPr lang="en-US" altLang="ko-KR" sz="2400" spc="-250" dirty="0" smtClean="0"/>
          </a:p>
          <a:p>
            <a:pPr>
              <a:spcBef>
                <a:spcPts val="1800"/>
              </a:spcBef>
              <a:buBlip>
                <a:blip r:embed="rId2"/>
              </a:buBlip>
            </a:pPr>
            <a:r>
              <a:rPr lang="en-US" altLang="ko-KR" sz="28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800" dirty="0" smtClean="0"/>
              <a:t>주요내용</a:t>
            </a:r>
            <a:endParaRPr lang="en-US" altLang="ko-KR" sz="2800" dirty="0" smtClean="0"/>
          </a:p>
          <a:p>
            <a:pPr lvl="1">
              <a:spcBef>
                <a:spcPts val="1800"/>
              </a:spcBef>
            </a:pPr>
            <a:r>
              <a:rPr lang="en-US" altLang="ko-KR" sz="2400" dirty="0" smtClean="0"/>
              <a:t> </a:t>
            </a:r>
          </a:p>
          <a:p>
            <a:pPr lvl="1">
              <a:spcBef>
                <a:spcPts val="1800"/>
              </a:spcBef>
            </a:pPr>
            <a:r>
              <a:rPr lang="en-US" altLang="ko-KR" sz="2400" dirty="0" smtClean="0"/>
              <a:t> </a:t>
            </a:r>
          </a:p>
          <a:p>
            <a:pPr>
              <a:spcBef>
                <a:spcPts val="1800"/>
              </a:spcBef>
              <a:buBlip>
                <a:blip r:embed="rId2"/>
              </a:buBlip>
            </a:pPr>
            <a:r>
              <a:rPr lang="en-US" altLang="ko-KR" sz="2600" dirty="0" smtClean="0">
                <a:latin typeface="HY궁서" pitchFamily="18" charset="-127"/>
                <a:ea typeface="HY궁서" pitchFamily="18" charset="-127"/>
              </a:rPr>
              <a:t>’</a:t>
            </a:r>
            <a:r>
              <a:rPr lang="en-US" altLang="ko-KR" sz="2600" dirty="0" smtClean="0"/>
              <a:t>14</a:t>
            </a:r>
            <a:r>
              <a:rPr lang="ko-KR" altLang="en-US" sz="2600" dirty="0" smtClean="0"/>
              <a:t>년 대비 달라진 </a:t>
            </a:r>
            <a:r>
              <a:rPr lang="ko-KR" altLang="en-US" sz="2600" dirty="0" smtClean="0"/>
              <a:t>내용</a:t>
            </a:r>
            <a:r>
              <a:rPr lang="en-US" altLang="ko-KR" sz="2600" dirty="0" smtClean="0">
                <a:latin typeface="08서울한강체 M" pitchFamily="18" charset="-127"/>
                <a:ea typeface="08서울한강체 M" pitchFamily="18" charset="-127"/>
              </a:rPr>
              <a:t>(</a:t>
            </a:r>
            <a:r>
              <a:rPr lang="ko-KR" altLang="en-US" sz="2600" dirty="0" smtClean="0">
                <a:latin typeface="08서울한강체 M" pitchFamily="18" charset="-127"/>
                <a:ea typeface="08서울한강체 M" pitchFamily="18" charset="-127"/>
              </a:rPr>
              <a:t>달라진 사항 없으면 생략 가능</a:t>
            </a:r>
            <a:r>
              <a:rPr lang="en-US" altLang="ko-KR" sz="2600" dirty="0" smtClean="0">
                <a:latin typeface="08서울한강체 M" pitchFamily="18" charset="-127"/>
                <a:ea typeface="08서울한강체 M" pitchFamily="18" charset="-127"/>
              </a:rPr>
              <a:t>)</a:t>
            </a:r>
            <a:endParaRPr lang="en-US" altLang="ko-KR" sz="26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 lvl="1">
              <a:spcBef>
                <a:spcPts val="1800"/>
              </a:spcBef>
            </a:pPr>
            <a:r>
              <a:rPr lang="en-US" altLang="ko-KR" sz="2400" dirty="0" smtClean="0"/>
              <a:t> </a:t>
            </a:r>
          </a:p>
          <a:p>
            <a:pPr lvl="1">
              <a:spcBef>
                <a:spcPts val="1800"/>
              </a:spcBef>
            </a:pPr>
            <a:r>
              <a:rPr lang="en-US" altLang="ko-KR" sz="2400" dirty="0" smtClean="0"/>
              <a:t> </a:t>
            </a:r>
          </a:p>
          <a:p>
            <a:pPr>
              <a:spcBef>
                <a:spcPts val="1800"/>
              </a:spcBef>
              <a:buFont typeface="HY견고딕" pitchFamily="18" charset="-127"/>
              <a:buChar char="■"/>
            </a:pPr>
            <a:r>
              <a:rPr lang="en-US" altLang="ko-KR" sz="2600" dirty="0" smtClean="0"/>
              <a:t> </a:t>
            </a:r>
            <a:r>
              <a:rPr lang="ko-KR" altLang="en-US" sz="2600" dirty="0" smtClean="0"/>
              <a:t>소요예산 </a:t>
            </a:r>
            <a:r>
              <a:rPr lang="en-US" altLang="ko-KR" sz="2600" dirty="0" smtClean="0"/>
              <a:t>:        </a:t>
            </a:r>
            <a:r>
              <a:rPr lang="ko-KR" altLang="en-US" sz="2600" dirty="0" err="1" smtClean="0"/>
              <a:t>백만원</a:t>
            </a:r>
            <a:r>
              <a:rPr lang="en-US" altLang="ko-KR" sz="2600" dirty="0" smtClean="0">
                <a:latin typeface="08서울한강체 M" pitchFamily="18" charset="-127"/>
                <a:ea typeface="08서울한강체 M" pitchFamily="18" charset="-127"/>
              </a:rPr>
              <a:t>(</a:t>
            </a:r>
            <a:r>
              <a:rPr lang="ko-KR" altLang="en-US" sz="2600" dirty="0" smtClean="0">
                <a:latin typeface="08서울한강체 M" pitchFamily="18" charset="-127"/>
                <a:ea typeface="08서울한강체 M" pitchFamily="18" charset="-127"/>
              </a:rPr>
              <a:t>국비      </a:t>
            </a:r>
            <a:r>
              <a:rPr lang="ko-KR" altLang="en-US" sz="2600" dirty="0" err="1" smtClean="0">
                <a:latin typeface="08서울한강체 M" pitchFamily="18" charset="-127"/>
                <a:ea typeface="08서울한강체 M" pitchFamily="18" charset="-127"/>
              </a:rPr>
              <a:t>백만원</a:t>
            </a:r>
            <a:r>
              <a:rPr lang="en-US" altLang="ko-KR" sz="2600" dirty="0" smtClean="0"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2600" dirty="0" smtClean="0">
                <a:latin typeface="08서울한강체 M" pitchFamily="18" charset="-127"/>
                <a:ea typeface="08서울한강체 M" pitchFamily="18" charset="-127"/>
              </a:rPr>
              <a:t>시비     </a:t>
            </a:r>
            <a:r>
              <a:rPr lang="ko-KR" altLang="en-US" sz="2600" dirty="0" err="1" smtClean="0">
                <a:latin typeface="08서울한강체 M" pitchFamily="18" charset="-127"/>
                <a:ea typeface="08서울한강체 M" pitchFamily="18" charset="-127"/>
              </a:rPr>
              <a:t>백만원</a:t>
            </a:r>
            <a:r>
              <a:rPr lang="en-US" altLang="ko-KR" sz="2600" dirty="0" smtClean="0">
                <a:latin typeface="08서울한강체 M" pitchFamily="18" charset="-127"/>
                <a:ea typeface="08서울한강체 M" pitchFamily="18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183" y="285728"/>
            <a:ext cx="6303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/>
                <a:ea typeface="맑은 고딕"/>
              </a:rPr>
              <a:t>1</a:t>
            </a:r>
            <a:endParaRPr lang="ko-KR" altLang="en-US" sz="6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ea typeface="HY견고딕" pitchFamily="18" charset="-127"/>
            </a:endParaRPr>
          </a:p>
        </p:txBody>
      </p:sp>
      <p:pic>
        <p:nvPicPr>
          <p:cNvPr id="9" name="_x44694552" descr="EMB0000158c0f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24" y="6357958"/>
            <a:ext cx="1142976" cy="500042"/>
          </a:xfrm>
          <a:prstGeom prst="rect">
            <a:avLst/>
          </a:prstGeom>
          <a:noFill/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58BA-B1AD-42E5-8985-B2259DB7D10D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2016</TotalTime>
  <Words>70</Words>
  <Application>Microsoft Office PowerPoint</Application>
  <PresentationFormat>화면 슬라이드 쇼(4:3)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사업명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서울시청</cp:lastModifiedBy>
  <cp:revision>168</cp:revision>
  <dcterms:created xsi:type="dcterms:W3CDTF">2014-09-03T03:54:42Z</dcterms:created>
  <dcterms:modified xsi:type="dcterms:W3CDTF">2015-01-19T04:44:39Z</dcterms:modified>
</cp:coreProperties>
</file>