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506" r:id="rId2"/>
    <p:sldId id="508" r:id="rId3"/>
    <p:sldId id="507" r:id="rId4"/>
    <p:sldId id="509" r:id="rId5"/>
    <p:sldId id="504" r:id="rId6"/>
    <p:sldId id="505" r:id="rId7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1668" y="-204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4231" cy="500385"/>
          </a:xfrm>
          <a:prstGeom prst="rect">
            <a:avLst/>
          </a:prstGeom>
        </p:spPr>
        <p:txBody>
          <a:bodyPr vert="horz" lIns="92180" tIns="46091" rIns="92180" bIns="4609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514" y="0"/>
            <a:ext cx="2974231" cy="500385"/>
          </a:xfrm>
          <a:prstGeom prst="rect">
            <a:avLst/>
          </a:prstGeom>
        </p:spPr>
        <p:txBody>
          <a:bodyPr vert="horz" lIns="92180" tIns="46091" rIns="92180" bIns="46091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94507"/>
            <a:ext cx="2974231" cy="500384"/>
          </a:xfrm>
          <a:prstGeom prst="rect">
            <a:avLst/>
          </a:prstGeom>
        </p:spPr>
        <p:txBody>
          <a:bodyPr vert="horz" lIns="92180" tIns="46091" rIns="92180" bIns="4609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514" y="9494507"/>
            <a:ext cx="2974231" cy="500384"/>
          </a:xfrm>
          <a:prstGeom prst="rect">
            <a:avLst/>
          </a:prstGeom>
        </p:spPr>
        <p:txBody>
          <a:bodyPr vert="horz" lIns="92180" tIns="46091" rIns="92180" bIns="46091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4551" cy="499825"/>
          </a:xfrm>
          <a:prstGeom prst="rect">
            <a:avLst/>
          </a:prstGeom>
        </p:spPr>
        <p:txBody>
          <a:bodyPr vert="horz" lIns="92180" tIns="46091" rIns="92180" bIns="4609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1" y="0"/>
            <a:ext cx="2974551" cy="499825"/>
          </a:xfrm>
          <a:prstGeom prst="rect">
            <a:avLst/>
          </a:prstGeom>
        </p:spPr>
        <p:txBody>
          <a:bodyPr vert="horz" lIns="92180" tIns="46091" rIns="92180" bIns="46091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50888"/>
            <a:ext cx="4994275" cy="3746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0" tIns="46091" rIns="92180" bIns="4609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3"/>
            <a:ext cx="5491480" cy="4498420"/>
          </a:xfrm>
          <a:prstGeom prst="rect">
            <a:avLst/>
          </a:prstGeom>
        </p:spPr>
        <p:txBody>
          <a:bodyPr vert="horz" lIns="92180" tIns="46091" rIns="92180" bIns="4609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94928"/>
            <a:ext cx="2974551" cy="499825"/>
          </a:xfrm>
          <a:prstGeom prst="rect">
            <a:avLst/>
          </a:prstGeom>
        </p:spPr>
        <p:txBody>
          <a:bodyPr vert="horz" lIns="92180" tIns="46091" rIns="92180" bIns="4609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1" y="9494928"/>
            <a:ext cx="2974551" cy="499825"/>
          </a:xfrm>
          <a:prstGeom prst="rect">
            <a:avLst/>
          </a:prstGeom>
        </p:spPr>
        <p:txBody>
          <a:bodyPr vert="horz" lIns="92180" tIns="46091" rIns="92180" bIns="46091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95536" y="1268760"/>
            <a:ext cx="4536504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현지적응훈련 등 각종  훈련        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8189" y="2003684"/>
          <a:ext cx="8712967" cy="41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"/>
                <a:gridCol w="2088232"/>
                <a:gridCol w="1224136"/>
                <a:gridCol w="1872208"/>
                <a:gridCol w="2376264"/>
                <a:gridCol w="936104"/>
              </a:tblGrid>
              <a:tr h="64122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en-US" altLang="ko-KR" sz="1800" dirty="0" smtClean="0"/>
                        <a:t> </a:t>
                      </a:r>
                      <a:r>
                        <a:rPr lang="ko-KR" altLang="en-US" sz="1800" dirty="0" smtClean="0"/>
                        <a:t>훈  련  명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baseline="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일   시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대   상 </a:t>
                      </a:r>
                      <a:r>
                        <a:rPr lang="en-US" altLang="ko-KR" sz="1800" dirty="0" smtClean="0"/>
                        <a:t> 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내     용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결  과 </a:t>
                      </a:r>
                      <a:endParaRPr lang="ko-KR" altLang="en-US" sz="1800" dirty="0"/>
                    </a:p>
                  </a:txBody>
                  <a:tcPr/>
                </a:tc>
              </a:tr>
              <a:tr h="128588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700" b="0" dirty="0" smtClean="0"/>
                    </a:p>
                    <a:p>
                      <a:pPr algn="l" latinLnBrk="1"/>
                      <a:r>
                        <a:rPr lang="ko-KR" altLang="en-US" sz="1700" b="1" dirty="0" smtClean="0"/>
                        <a:t>장애인 복지시설</a:t>
                      </a:r>
                      <a:endParaRPr lang="en-US" altLang="ko-KR" sz="1700" b="1" dirty="0" smtClean="0"/>
                    </a:p>
                    <a:p>
                      <a:pPr algn="l" latinLnBrk="1"/>
                      <a:r>
                        <a:rPr lang="ko-KR" altLang="en-US" sz="1700" b="1" dirty="0" smtClean="0"/>
                        <a:t>재난안전 교육 훈련  </a:t>
                      </a:r>
                      <a:endParaRPr lang="ko-KR" alt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 </a:t>
                      </a:r>
                      <a:r>
                        <a:rPr lang="en-US" altLang="ko-KR" b="1" dirty="0" smtClean="0"/>
                        <a:t>7.7</a:t>
                      </a:r>
                      <a:r>
                        <a:rPr lang="en-US" altLang="ko-KR" b="1" dirty="0" smtClean="0"/>
                        <a:t>.(</a:t>
                      </a:r>
                      <a:r>
                        <a:rPr lang="ko-KR" altLang="en-US" b="1" dirty="0" smtClean="0"/>
                        <a:t>화</a:t>
                      </a:r>
                      <a:r>
                        <a:rPr lang="en-US" altLang="ko-KR" b="1" dirty="0" smtClean="0"/>
                        <a:t>)</a:t>
                      </a:r>
                      <a:endParaRPr lang="en-US" altLang="ko-KR" b="1" dirty="0"/>
                    </a:p>
                    <a:p>
                      <a:pPr algn="ctr" latinLnBrk="1"/>
                      <a:r>
                        <a:rPr lang="en-US" altLang="ko-KR" b="1" dirty="0" smtClean="0"/>
                        <a:t>~</a:t>
                      </a:r>
                      <a:r>
                        <a:rPr lang="en-US" altLang="ko-KR" b="1" baseline="0" dirty="0" smtClean="0"/>
                        <a:t>7.21.(</a:t>
                      </a:r>
                      <a:r>
                        <a:rPr lang="ko-KR" altLang="en-US" b="1" baseline="0" dirty="0" smtClean="0"/>
                        <a:t>화</a:t>
                      </a:r>
                      <a:r>
                        <a:rPr lang="en-US" altLang="ko-KR" b="1" baseline="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r>
                        <a:rPr lang="en-US" altLang="ko-KR" sz="1600" b="1" baseline="0" dirty="0" smtClean="0"/>
                        <a:t>  </a:t>
                      </a:r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en-US" sz="1600" b="1" baseline="0" dirty="0" smtClean="0"/>
                        <a:t>종로장애인복지관</a:t>
                      </a:r>
                      <a:endParaRPr lang="en-US" altLang="ko-KR" sz="1600" b="1" baseline="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600" b="1" baseline="0" dirty="0" smtClean="0"/>
                        <a:t> </a:t>
                      </a:r>
                      <a:r>
                        <a:rPr lang="ko-KR" altLang="en-US" sz="1600" b="1" baseline="0" dirty="0" smtClean="0"/>
                        <a:t>외 </a:t>
                      </a:r>
                      <a:r>
                        <a:rPr lang="en-US" altLang="ko-KR" sz="1600" b="1" baseline="0" dirty="0" smtClean="0"/>
                        <a:t>4</a:t>
                      </a:r>
                      <a:r>
                        <a:rPr lang="ko-KR" altLang="en-US" sz="1600" b="1" baseline="0" dirty="0" smtClean="0"/>
                        <a:t>개소  </a:t>
                      </a:r>
                      <a:endParaRPr lang="en-US" altLang="ko-KR" sz="1600" b="1" baseline="0" dirty="0" smtClean="0"/>
                    </a:p>
                    <a:p>
                      <a:pPr latinLnBrk="1">
                        <a:buFontTx/>
                        <a:buNone/>
                      </a:pPr>
                      <a:endParaRPr lang="en-US" altLang="ko-KR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endParaRPr lang="en-US" altLang="ko-KR" sz="800" b="1" baseline="0" dirty="0" smtClean="0"/>
                    </a:p>
                    <a:p>
                      <a:pPr algn="l" latinLnBrk="1">
                        <a:buFontTx/>
                        <a:buNone/>
                      </a:pPr>
                      <a:endParaRPr lang="en-US" altLang="ko-KR" sz="500" b="1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600" b="1" baseline="0" dirty="0" smtClean="0"/>
                        <a:t>- </a:t>
                      </a:r>
                      <a:r>
                        <a:rPr lang="ko-KR" altLang="en-US" sz="1600" b="1" baseline="0" dirty="0" smtClean="0"/>
                        <a:t>화재예방교육</a:t>
                      </a:r>
                      <a:endParaRPr lang="en-US" altLang="ko-KR" sz="1600" b="1" baseline="0" dirty="0" smtClean="0"/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600" b="1" baseline="0" dirty="0" smtClean="0"/>
                        <a:t> </a:t>
                      </a:r>
                      <a:r>
                        <a:rPr lang="ko-KR" altLang="en-US" sz="1600" b="1" baseline="0" dirty="0" smtClean="0"/>
                        <a:t>응급처치교육</a:t>
                      </a:r>
                      <a:endParaRPr lang="en-US" altLang="ko-KR" sz="1600" b="1" baseline="0" dirty="0" smtClean="0"/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600" b="1" baseline="0" dirty="0" smtClean="0"/>
                        <a:t> 종사자 대피훈련</a:t>
                      </a:r>
                      <a:endParaRPr lang="en-US" altLang="ko-KR" sz="16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7157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700" b="1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1" dirty="0" smtClean="0"/>
                        <a:t> </a:t>
                      </a:r>
                      <a:r>
                        <a:rPr lang="ko-KR" altLang="en-US" sz="1700" b="1" dirty="0" smtClean="0"/>
                        <a:t>화재취약지역 </a:t>
                      </a:r>
                      <a:endParaRPr lang="en-US" altLang="ko-KR" sz="1700" b="1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1" dirty="0" smtClean="0"/>
                        <a:t> </a:t>
                      </a:r>
                      <a:r>
                        <a:rPr lang="ko-KR" altLang="en-US" sz="1700" b="1" dirty="0" smtClean="0"/>
                        <a:t>실전 대응훈련</a:t>
                      </a:r>
                      <a:endParaRPr lang="en-US" altLang="ko-KR" sz="17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900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7.8</a:t>
                      </a:r>
                      <a:r>
                        <a:rPr lang="en-US" altLang="ko-KR" b="1" dirty="0" smtClean="0"/>
                        <a:t>.(</a:t>
                      </a:r>
                      <a:r>
                        <a:rPr lang="ko-KR" altLang="en-US" b="1" dirty="0" smtClean="0"/>
                        <a:t>수</a:t>
                      </a:r>
                      <a:r>
                        <a:rPr lang="en-US" altLang="ko-KR" b="1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b="1" dirty="0" smtClean="0"/>
                        <a:t>~</a:t>
                      </a:r>
                      <a:r>
                        <a:rPr lang="en-US" altLang="ko-KR" b="1" baseline="0" dirty="0" smtClean="0"/>
                        <a:t>7.29.(</a:t>
                      </a:r>
                      <a:r>
                        <a:rPr lang="ko-KR" altLang="en-US" b="1" baseline="0" dirty="0" smtClean="0"/>
                        <a:t>수</a:t>
                      </a:r>
                      <a:r>
                        <a:rPr lang="en-US" altLang="ko-KR" b="1" baseline="0" dirty="0" smtClean="0"/>
                        <a:t>)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smtClean="0"/>
                        <a:t> </a:t>
                      </a:r>
                      <a:r>
                        <a:rPr lang="en-US" altLang="ko-KR" b="1" dirty="0" smtClean="0"/>
                        <a:t>- </a:t>
                      </a:r>
                      <a:r>
                        <a:rPr lang="ko-KR" altLang="en-US" b="1" dirty="0" smtClean="0"/>
                        <a:t>금천교시장</a:t>
                      </a:r>
                      <a:endParaRPr lang="en-US" altLang="ko-KR" b="1" dirty="0" smtClean="0"/>
                    </a:p>
                    <a:p>
                      <a:pPr latinLnBrk="1"/>
                      <a:r>
                        <a:rPr lang="en-US" altLang="ko-KR" b="1" dirty="0" smtClean="0"/>
                        <a:t> - </a:t>
                      </a:r>
                      <a:r>
                        <a:rPr lang="ko-KR" altLang="en-US" b="1" dirty="0" smtClean="0"/>
                        <a:t>통인시장</a:t>
                      </a:r>
                      <a:endParaRPr lang="en-US" altLang="ko-KR" b="1" dirty="0" smtClean="0"/>
                    </a:p>
                    <a:p>
                      <a:pPr latinLnBrk="1"/>
                      <a:r>
                        <a:rPr lang="ko-KR" altLang="en-US" b="1" dirty="0" smtClean="0"/>
                        <a:t> </a:t>
                      </a:r>
                      <a:r>
                        <a:rPr lang="en-US" altLang="ko-KR" b="1" dirty="0" smtClean="0"/>
                        <a:t>- </a:t>
                      </a:r>
                      <a:r>
                        <a:rPr lang="ko-KR" altLang="en-US" b="1" dirty="0" smtClean="0"/>
                        <a:t>서측한옥마을 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화재 초기 대응 훈련</a:t>
                      </a:r>
                      <a:endParaRPr lang="en-US" altLang="ko-KR" sz="16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비상소화장치 훈련</a:t>
                      </a:r>
                      <a:endParaRPr lang="en-US" altLang="ko-KR" sz="16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진압작전도 재정비</a:t>
                      </a:r>
                      <a:endParaRPr lang="en-US" altLang="ko-KR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14128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2400" b="1" dirty="0" smtClean="0"/>
                    </a:p>
                    <a:p>
                      <a:pPr algn="l" latinLnBrk="1"/>
                      <a:r>
                        <a:rPr lang="en-US" altLang="ko-KR" sz="1700" b="1" baseline="0" dirty="0" smtClean="0"/>
                        <a:t> </a:t>
                      </a:r>
                      <a:r>
                        <a:rPr lang="ko-KR" altLang="en-US" sz="1700" b="1" dirty="0" smtClean="0"/>
                        <a:t>소방통로확보훈련</a:t>
                      </a:r>
                      <a:endParaRPr lang="en-US" altLang="ko-KR" sz="17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1" baseline="0" dirty="0" smtClean="0"/>
                    </a:p>
                    <a:p>
                      <a:pPr algn="ctr" latinLnBrk="1"/>
                      <a:endParaRPr lang="en-US" altLang="ko-KR" sz="600" b="1" baseline="0" dirty="0" smtClean="0"/>
                    </a:p>
                    <a:p>
                      <a:pPr algn="ctr" latinLnBrk="1"/>
                      <a:r>
                        <a:rPr lang="en-US" altLang="ko-KR" b="1" baseline="0" dirty="0" smtClean="0"/>
                        <a:t>7.6.(</a:t>
                      </a:r>
                      <a:r>
                        <a:rPr lang="ko-KR" altLang="en-US" b="1" baseline="0" dirty="0" smtClean="0"/>
                        <a:t>월</a:t>
                      </a:r>
                      <a:r>
                        <a:rPr lang="en-US" altLang="ko-KR" b="1" baseline="0" dirty="0" smtClean="0"/>
                        <a:t>) </a:t>
                      </a:r>
                    </a:p>
                    <a:p>
                      <a:pPr algn="ctr" latinLnBrk="1"/>
                      <a:r>
                        <a:rPr lang="en-US" altLang="ko-KR" b="1" baseline="0" dirty="0" smtClean="0"/>
                        <a:t>~7.28.(</a:t>
                      </a:r>
                      <a:r>
                        <a:rPr lang="ko-KR" altLang="en-US" b="1" baseline="0" dirty="0" smtClean="0"/>
                        <a:t>화</a:t>
                      </a:r>
                      <a:r>
                        <a:rPr lang="en-US" altLang="ko-KR" b="1" baseline="0" dirty="0" smtClean="0"/>
                        <a:t>) 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endParaRPr lang="en-US" altLang="ko-KR" sz="600" b="1" dirty="0" smtClean="0"/>
                    </a:p>
                    <a:p>
                      <a:pPr latinLnBrk="1">
                        <a:buFontTx/>
                        <a:buNone/>
                      </a:pPr>
                      <a:endParaRPr lang="en-US" altLang="ko-KR" sz="1000" b="1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en-US" sz="1700" b="1" dirty="0" smtClean="0"/>
                        <a:t>신교동</a:t>
                      </a:r>
                      <a:r>
                        <a:rPr lang="ko-KR" altLang="en-US" sz="1700" b="1" baseline="0" dirty="0" smtClean="0"/>
                        <a:t> </a:t>
                      </a:r>
                      <a:r>
                        <a:rPr lang="en-US" altLang="ko-KR" sz="1700" b="1" baseline="0" dirty="0" smtClean="0"/>
                        <a:t>1,2</a:t>
                      </a:r>
                      <a:r>
                        <a:rPr lang="ko-KR" altLang="en-US" sz="1700" b="1" baseline="0" dirty="0" smtClean="0"/>
                        <a:t>번지 </a:t>
                      </a:r>
                      <a:endParaRPr lang="en-US" altLang="ko-KR" sz="1700" b="1" baseline="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700" b="1" baseline="0" dirty="0" smtClean="0"/>
                        <a:t> </a:t>
                      </a:r>
                      <a:r>
                        <a:rPr lang="ko-KR" altLang="en-US" sz="1700" b="1" baseline="0" dirty="0" smtClean="0"/>
                        <a:t>외 </a:t>
                      </a:r>
                      <a:r>
                        <a:rPr lang="en-US" altLang="ko-KR" sz="1700" b="1" baseline="0" dirty="0" smtClean="0"/>
                        <a:t>6</a:t>
                      </a:r>
                      <a:r>
                        <a:rPr lang="ko-KR" altLang="en-US" sz="1700" b="1" baseline="0" dirty="0" smtClean="0"/>
                        <a:t>개소 </a:t>
                      </a:r>
                      <a:endParaRPr lang="en-US" altLang="ko-KR" sz="17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600" b="1" dirty="0" smtClean="0"/>
                    </a:p>
                    <a:p>
                      <a:pPr algn="l" latinLnBrk="1"/>
                      <a:endParaRPr lang="en-US" altLang="ko-KR" sz="800" b="1" dirty="0" smtClean="0"/>
                    </a:p>
                    <a:p>
                      <a:pPr algn="l" latinLnBrk="1"/>
                      <a:r>
                        <a:rPr lang="en-US" altLang="ko-KR" sz="1600" b="1" dirty="0" smtClean="0"/>
                        <a:t> </a:t>
                      </a:r>
                      <a:r>
                        <a:rPr lang="ko-KR" altLang="en-US" sz="1600" b="1" dirty="0" smtClean="0"/>
                        <a:t>전통시장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주거밀집        </a:t>
                      </a:r>
                      <a:endParaRPr lang="en-US" altLang="ko-KR" sz="1600" b="1" dirty="0" smtClean="0"/>
                    </a:p>
                    <a:p>
                      <a:pPr algn="l" latinLnBrk="1"/>
                      <a:r>
                        <a:rPr lang="en-US" altLang="ko-KR" sz="1600" b="1" baseline="0" dirty="0" smtClean="0"/>
                        <a:t> </a:t>
                      </a:r>
                      <a:r>
                        <a:rPr lang="ko-KR" altLang="en-US" sz="1600" b="1" baseline="0" dirty="0" smtClean="0"/>
                        <a:t>지역 소통 훈련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0906" y="3929066"/>
            <a:ext cx="94025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5072074"/>
            <a:ext cx="92869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8245" y="2643182"/>
            <a:ext cx="93291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95536" y="1268760"/>
            <a:ext cx="4536504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현지적응훈련 등 각종  훈련        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85720" y="2075122"/>
          <a:ext cx="8712967" cy="41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"/>
                <a:gridCol w="2088232"/>
                <a:gridCol w="1224136"/>
                <a:gridCol w="1758021"/>
                <a:gridCol w="2490451"/>
                <a:gridCol w="936104"/>
              </a:tblGrid>
              <a:tr h="64122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en-US" altLang="ko-KR" sz="1800" dirty="0" smtClean="0"/>
                        <a:t> </a:t>
                      </a:r>
                      <a:r>
                        <a:rPr lang="ko-KR" altLang="en-US" sz="1800" dirty="0" smtClean="0"/>
                        <a:t>훈  련  명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baseline="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일   시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대   상 </a:t>
                      </a:r>
                      <a:r>
                        <a:rPr lang="en-US" altLang="ko-KR" sz="1800" dirty="0" smtClean="0"/>
                        <a:t> 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내     용 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1800" dirty="0" smtClean="0"/>
                        <a:t>결  과 </a:t>
                      </a:r>
                      <a:endParaRPr lang="ko-KR" altLang="en-US" sz="1800" dirty="0"/>
                    </a:p>
                  </a:txBody>
                  <a:tcPr/>
                </a:tc>
              </a:tr>
              <a:tr h="128588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700" b="1" dirty="0" smtClean="0"/>
                        <a:t>   건축공사장 </a:t>
                      </a:r>
                      <a:endParaRPr lang="en-US" altLang="ko-KR" sz="1700" b="1" dirty="0" smtClean="0"/>
                    </a:p>
                    <a:p>
                      <a:pPr algn="l" latinLnBrk="1"/>
                      <a:r>
                        <a:rPr lang="ko-KR" altLang="en-US" sz="1700" b="1" dirty="0" smtClean="0"/>
                        <a:t>  현지적응훈련  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 7. 16.(</a:t>
                      </a:r>
                      <a:r>
                        <a:rPr lang="ko-KR" altLang="en-US" b="1" dirty="0" smtClean="0"/>
                        <a:t>목</a:t>
                      </a:r>
                      <a:r>
                        <a:rPr lang="en-US" altLang="ko-KR" b="1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b="1" dirty="0" smtClean="0"/>
                        <a:t>14:00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r>
                        <a:rPr lang="en-US" altLang="ko-KR" sz="1700" b="1" baseline="0" dirty="0" smtClean="0"/>
                        <a:t> </a:t>
                      </a:r>
                      <a:r>
                        <a:rPr lang="ko-KR" altLang="en-US" sz="1700" b="1" baseline="0" dirty="0" smtClean="0"/>
                        <a:t>무악연립</a:t>
                      </a:r>
                      <a:r>
                        <a:rPr lang="en-US" altLang="ko-KR" sz="1700" b="1" baseline="0" dirty="0" smtClean="0"/>
                        <a:t>2</a:t>
                      </a:r>
                      <a:r>
                        <a:rPr lang="ko-KR" altLang="en-US" sz="1700" b="1" baseline="0" dirty="0" smtClean="0"/>
                        <a:t>주택        </a:t>
                      </a:r>
                      <a:endParaRPr lang="en-US" altLang="ko-KR" sz="1700" b="1" baseline="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1700" b="1" baseline="0" dirty="0" smtClean="0"/>
                        <a:t> </a:t>
                      </a:r>
                      <a:r>
                        <a:rPr lang="ko-KR" altLang="en-US" sz="1700" b="1" baseline="0" dirty="0" smtClean="0"/>
                        <a:t>정비사업소 </a:t>
                      </a:r>
                      <a:endParaRPr lang="en-US" altLang="ko-KR" sz="17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endParaRPr lang="en-US" altLang="ko-KR" sz="100" b="1" baseline="0" dirty="0" smtClean="0"/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700" b="1" baseline="0" dirty="0" smtClean="0"/>
                        <a:t> </a:t>
                      </a:r>
                      <a:r>
                        <a:rPr lang="ko-KR" altLang="en-US" sz="1600" b="1" baseline="0" dirty="0" smtClean="0"/>
                        <a:t>진입로</a:t>
                      </a:r>
                      <a:r>
                        <a:rPr lang="en-US" altLang="ko-KR" sz="1600" b="1" baseline="0" dirty="0" smtClean="0"/>
                        <a:t>, </a:t>
                      </a:r>
                      <a:r>
                        <a:rPr lang="ko-KR" altLang="en-US" sz="1600" b="1" baseline="0" dirty="0" smtClean="0"/>
                        <a:t>차량 부서 위치          </a:t>
                      </a:r>
                      <a:endParaRPr lang="en-US" altLang="ko-KR" sz="1600" b="1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600" b="1" baseline="0" dirty="0" smtClean="0"/>
                        <a:t>  </a:t>
                      </a:r>
                      <a:r>
                        <a:rPr lang="ko-KR" altLang="en-US" sz="1600" b="1" baseline="0" dirty="0" smtClean="0"/>
                        <a:t>확인 등  </a:t>
                      </a:r>
                      <a:endParaRPr lang="en-US" altLang="ko-KR" sz="16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7157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1" dirty="0" smtClean="0"/>
                        <a:t>  풍수해 대비 수방 </a:t>
                      </a:r>
                      <a:endParaRPr lang="en-US" altLang="ko-KR" sz="1700" b="1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1" dirty="0" smtClean="0"/>
                        <a:t>  장비 현지 훈련</a:t>
                      </a:r>
                      <a:endParaRPr lang="en-US" altLang="ko-KR" sz="17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7. 16.(</a:t>
                      </a:r>
                      <a:r>
                        <a:rPr lang="ko-KR" altLang="en-US" b="1" dirty="0" smtClean="0"/>
                        <a:t>목</a:t>
                      </a:r>
                      <a:r>
                        <a:rPr lang="en-US" altLang="ko-KR" b="1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b="1" dirty="0" smtClean="0"/>
                        <a:t>15:00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700" b="1" dirty="0" smtClean="0"/>
                        <a:t> 청계</a:t>
                      </a:r>
                      <a:r>
                        <a:rPr lang="en-US" altLang="ko-KR" sz="1700" b="1" dirty="0" smtClean="0"/>
                        <a:t>4</a:t>
                      </a:r>
                      <a:r>
                        <a:rPr lang="ko-KR" altLang="en-US" sz="1700" b="1" dirty="0" smtClean="0"/>
                        <a:t>가  </a:t>
                      </a:r>
                      <a:endParaRPr lang="en-US" altLang="ko-KR" sz="1700" b="1" dirty="0" smtClean="0"/>
                    </a:p>
                    <a:p>
                      <a:pPr latinLnBrk="1"/>
                      <a:r>
                        <a:rPr lang="ko-KR" altLang="en-US" sz="1700" b="1" dirty="0" smtClean="0"/>
                        <a:t> 배오개다리 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5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대형수중펌프 조작훈련</a:t>
                      </a:r>
                      <a:r>
                        <a:rPr lang="en-US" altLang="ko-KR" sz="15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5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풍수해 수방장비 사용법       </a:t>
                      </a:r>
                      <a:endParaRPr lang="en-US" altLang="ko-KR" sz="15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14128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700" b="1" baseline="0" dirty="0" smtClean="0"/>
                        <a:t> </a:t>
                      </a:r>
                      <a:r>
                        <a:rPr lang="ko-KR" altLang="en-US" sz="1700" b="1" baseline="0" dirty="0" smtClean="0"/>
                        <a:t>조연차용 송풍기</a:t>
                      </a:r>
                      <a:endParaRPr lang="en-US" altLang="ko-KR" sz="1700" b="1" baseline="0" dirty="0" smtClean="0"/>
                    </a:p>
                    <a:p>
                      <a:pPr algn="l" latinLnBrk="1"/>
                      <a:r>
                        <a:rPr lang="en-US" altLang="ko-KR" sz="1700" b="1" baseline="0" dirty="0" smtClean="0"/>
                        <a:t> </a:t>
                      </a:r>
                      <a:r>
                        <a:rPr lang="ko-KR" altLang="en-US" sz="1700" b="1" baseline="0" dirty="0" smtClean="0"/>
                        <a:t>사용 숙달 훈련</a:t>
                      </a:r>
                      <a:endParaRPr lang="en-US" altLang="ko-KR" sz="17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baseline="0" dirty="0" smtClean="0"/>
                        <a:t>7.27.(</a:t>
                      </a:r>
                      <a:r>
                        <a:rPr lang="ko-KR" altLang="en-US" b="1" baseline="0" dirty="0" smtClean="0"/>
                        <a:t>월</a:t>
                      </a:r>
                      <a:r>
                        <a:rPr lang="en-US" altLang="ko-KR" b="1" baseline="0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b="1" baseline="0" dirty="0" smtClean="0"/>
                        <a:t>~7.31.(</a:t>
                      </a:r>
                      <a:r>
                        <a:rPr lang="ko-KR" altLang="en-US" b="1" baseline="0" dirty="0" smtClean="0"/>
                        <a:t>금</a:t>
                      </a:r>
                      <a:r>
                        <a:rPr lang="en-US" altLang="ko-KR" b="1" baseline="0" dirty="0" smtClean="0"/>
                        <a:t>) 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r>
                        <a:rPr lang="ko-KR" altLang="en-US" sz="1600" b="1" dirty="0" smtClean="0"/>
                        <a:t> 자체 훈련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500" b="1" dirty="0" smtClean="0"/>
                        <a:t> </a:t>
                      </a:r>
                      <a:r>
                        <a:rPr lang="ko-KR" altLang="en-US" sz="1500" b="1" baseline="0" dirty="0" smtClean="0"/>
                        <a:t>송풍기 사용법 숙달 훈련  </a:t>
                      </a:r>
                      <a:r>
                        <a:rPr lang="en-US" altLang="ko-KR" sz="1500" b="1" baseline="0" dirty="0" smtClean="0"/>
                        <a:t> </a:t>
                      </a:r>
                      <a:endParaRPr lang="en-US" altLang="ko-KR" sz="15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5" descr="C:\Users\서울시\Desktop\축소사진\신교사진대형수중펌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2462" y="4071942"/>
            <a:ext cx="928694" cy="100013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5072074"/>
            <a:ext cx="928694" cy="114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62" y="2714620"/>
            <a:ext cx="92869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1214422"/>
            <a:ext cx="5760640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  및 정보카드 정비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7584" y="1880234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7. 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7. 31.(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필운빌딩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결 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119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행정정보시스템 재정비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785786" y="3857628"/>
            <a:ext cx="6807866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화재경계지구 </a:t>
            </a:r>
            <a:r>
              <a:rPr lang="en-US" altLang="ko-KR" sz="2400" dirty="0" smtClean="0"/>
              <a:t>•</a:t>
            </a:r>
            <a:r>
              <a:rPr lang="ko-KR" altLang="en-US" sz="2400" dirty="0" smtClean="0"/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전통시장 대응 매뉴얼 재정비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1402" y="4523440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7. 8.(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7. 30.(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서측한옥마을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통인시장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금천교시장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결 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화재경계지구 관리카드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전통시장 진압작전도 매뉴얼 정비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1214422"/>
            <a:ext cx="6245886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쾌적한 공간 조성을 위한 청사 환경 정비 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7584" y="1847198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7. 14.(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7. 21.(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사무실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대기실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계단 등 바닥 청소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스팀청소기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고압세척기 활용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청사 외벽 세척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후정 정돈 등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3" y="4214818"/>
            <a:ext cx="274110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3" y="4214818"/>
            <a:ext cx="2519380" cy="19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5294" y="3571876"/>
            <a:ext cx="2002986" cy="264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67544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827584" y="1272750"/>
            <a:ext cx="474454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게스트 하우스 현지적응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608" y="1847198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8. 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8. 31.(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인왕산게스트하우스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게스트하우스 현황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취약요인 파악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등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27584" y="4067382"/>
            <a:ext cx="5958994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단독경보형감지기 검수 및 소화기 배부 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3608" y="466631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8. 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8. 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69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기초수급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화재취약 세대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감지기 작동 확인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소화기 배부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4500570"/>
            <a:ext cx="3888432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서울소방학교 집합교육  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5000636"/>
            <a:ext cx="8388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운전요원 특수차 양성반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소방위 이정호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8.10.~8.14.(1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기획행정능력향상반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소방교 권봉수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8.10.~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8.14.(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668748" y="1281300"/>
            <a:ext cx="5760640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 및 정보카드 정비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9964" y="1865692"/>
            <a:ext cx="849694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8. 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8. 28.(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신세계체육관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119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행정정보시스템 재정비 등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b="1" dirty="0" smtClean="0"/>
              <a:t>  </a:t>
            </a:r>
            <a:r>
              <a:rPr lang="en-US" altLang="ko-KR" b="1" dirty="0" smtClean="0"/>
              <a:t>※  2015</a:t>
            </a:r>
            <a:r>
              <a:rPr lang="ko-KR" altLang="en-US" b="1" dirty="0" smtClean="0"/>
              <a:t>년 신규 비방화관리대상 소방안전지도 추진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     </a:t>
            </a:r>
            <a:r>
              <a:rPr lang="ko-KR" altLang="en-US" b="1" dirty="0" smtClean="0"/>
              <a:t>⇒ 총 </a:t>
            </a:r>
            <a:r>
              <a:rPr lang="en-US" altLang="ko-KR" b="1" dirty="0" smtClean="0"/>
              <a:t>416</a:t>
            </a:r>
            <a:r>
              <a:rPr lang="ko-KR" altLang="en-US" b="1" dirty="0" smtClean="0"/>
              <a:t>개소 중 </a:t>
            </a:r>
            <a:r>
              <a:rPr lang="en-US" altLang="ko-KR" b="1" dirty="0" smtClean="0"/>
              <a:t>104</a:t>
            </a:r>
            <a:r>
              <a:rPr lang="ko-KR" altLang="en-US" b="1" dirty="0" smtClean="0"/>
              <a:t>개소 추진 예정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월 </a:t>
            </a:r>
            <a:r>
              <a:rPr lang="en-US" altLang="ko-KR" b="1" dirty="0" smtClean="0"/>
              <a:t>20% </a:t>
            </a:r>
            <a:r>
              <a:rPr lang="ko-KR" altLang="en-US" b="1" dirty="0" smtClean="0"/>
              <a:t>이상</a:t>
            </a:r>
            <a:r>
              <a:rPr lang="en-US" altLang="ko-KR" b="1" dirty="0" smtClean="0"/>
              <a:t>)</a:t>
            </a:r>
            <a:endParaRPr lang="ko-KR" altLang="en-US" b="1" dirty="0" smtClean="0"/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10069</TotalTime>
  <Words>609</Words>
  <Application>Microsoft Office PowerPoint</Application>
  <PresentationFormat>화면 슬라이드 쇼(4:3)</PresentationFormat>
  <Paragraphs>130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신교서무</cp:lastModifiedBy>
  <cp:revision>1026</cp:revision>
  <dcterms:created xsi:type="dcterms:W3CDTF">2012-09-23T05:25:51Z</dcterms:created>
  <dcterms:modified xsi:type="dcterms:W3CDTF">2015-07-31T05:33:02Z</dcterms:modified>
</cp:coreProperties>
</file>