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87" r:id="rId4"/>
  </p:sldMasterIdLst>
  <p:sldIdLst>
    <p:sldId id="257" r:id="rId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/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8132"/>
    <p:restoredTop sz="96253"/>
  </p:normalViewPr>
  <p:slideViewPr>
    <p:cSldViewPr snapToObjects="1">
      <p:cViewPr varScale="1">
        <p:scale>
          <a:sx n="100" d="100"/>
          <a:sy n="100" d="100"/>
        </p:scale>
        <p:origin x="0" y="0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216" cy="73737216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2" Type="http://schemas.openxmlformats.org/officeDocument/2006/relationships/presProps" Target="presProps.xml"  /><Relationship Id="rId3" Type="http://schemas.openxmlformats.org/officeDocument/2006/relationships/viewProps" Target="viewProps.xml"  /><Relationship Id="rId4" Type="http://schemas.openxmlformats.org/officeDocument/2006/relationships/slideMaster" Target="slideMasters/slideMaster1.xml"  /><Relationship Id="rId5" Type="http://schemas.openxmlformats.org/officeDocument/2006/relationships/theme" Target="theme/theme1.xml"  /><Relationship Id="rId6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2016-04-27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2016-04-27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2016-04-27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2016-04-27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2016-04-27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2016-04-27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643063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2016-04-27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2016-04-27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2016-04-27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9144000" cy="147002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2016-04-27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108" y="2214563"/>
            <a:ext cx="4857767" cy="3214687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2016-04-27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2016-04-27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2016-04-27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타원 3"/>
          <p:cNvSpPr/>
          <p:nvPr/>
        </p:nvSpPr>
        <p:spPr>
          <a:xfrm>
            <a:off x="1547622" y="476631"/>
            <a:ext cx="1944243" cy="648081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solidFill>
              <a:schemeClr val="tx2">
                <a:lumMod val="80000"/>
                <a:lumOff val="20000"/>
              </a:schemeClr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 lang="ko-KR" altLang="en-US"/>
            </a:pPr>
            <a:endParaRPr lang="ko-KR" altLang="en-US"/>
          </a:p>
        </p:txBody>
      </p:sp>
      <p:cxnSp>
        <p:nvCxnSpPr>
          <p:cNvPr id="5" name="직선 연결선 4"/>
          <p:cNvCxnSpPr>
            <a:stCxn id="4" idx="2"/>
          </p:cNvCxnSpPr>
          <p:nvPr/>
        </p:nvCxnSpPr>
        <p:spPr>
          <a:xfrm rot="16200000" flipH="1">
            <a:off x="1349597" y="998696"/>
            <a:ext cx="1260157" cy="8641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>
            <a:stCxn id="4" idx="6"/>
          </p:cNvCxnSpPr>
          <p:nvPr/>
        </p:nvCxnSpPr>
        <p:spPr>
          <a:xfrm rot="5400000">
            <a:off x="2429732" y="998696"/>
            <a:ext cx="1260157" cy="8641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 rot="10800000">
            <a:off x="2411730" y="2060828"/>
            <a:ext cx="2160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 rot="16200000" flipH="1" flipV="1">
            <a:off x="1511618" y="2960941"/>
            <a:ext cx="18002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 rot="5400000">
            <a:off x="1727644" y="2960941"/>
            <a:ext cx="180022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 rot="10800000">
            <a:off x="2411730" y="3861054"/>
            <a:ext cx="2160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자유형 14"/>
          <p:cNvSpPr/>
          <p:nvPr/>
        </p:nvSpPr>
        <p:spPr>
          <a:xfrm>
            <a:off x="2517589" y="3867995"/>
            <a:ext cx="3273185" cy="1911894"/>
          </a:xfrm>
          <a:custGeom>
            <a:avLst/>
            <a:gdLst>
              <a:gd name="connsiteX0" fmla="*/ 0 w 3273185"/>
              <a:gd name="connsiteY0" fmla="*/ -4767 h 1911894"/>
              <a:gd name="connsiteX1" fmla="*/ 168087 w 3273185"/>
              <a:gd name="connsiteY1" fmla="*/ 1881557 h 1911894"/>
              <a:gd name="connsiteX2" fmla="*/ 1288676 w 3273185"/>
              <a:gd name="connsiteY2" fmla="*/ 1153174 h 1911894"/>
              <a:gd name="connsiteX3" fmla="*/ 3277720 w 3273185"/>
              <a:gd name="connsiteY3" fmla="*/ 1050453 h 19118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3185" h="1911894">
                <a:moveTo>
                  <a:pt x="0" y="-4767"/>
                </a:moveTo>
                <a:cubicBezTo>
                  <a:pt x="28014" y="309619"/>
                  <a:pt x="-46692" y="1688566"/>
                  <a:pt x="168087" y="1881557"/>
                </a:cubicBezTo>
                <a:cubicBezTo>
                  <a:pt x="382866" y="2074546"/>
                  <a:pt x="770403" y="1291690"/>
                  <a:pt x="1288676" y="1153174"/>
                </a:cubicBezTo>
                <a:cubicBezTo>
                  <a:pt x="1806948" y="1014656"/>
                  <a:pt x="2946211" y="1067573"/>
                  <a:pt x="3277720" y="1050453"/>
                </a:cubicBezTo>
              </a:path>
            </a:pathLst>
          </a:custGeom>
          <a:ln w="165100">
            <a:solidFill>
              <a:schemeClr val="accent1">
                <a:satMod val="10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6" name="순서도: 자기 디스크 15"/>
          <p:cNvSpPr/>
          <p:nvPr/>
        </p:nvSpPr>
        <p:spPr>
          <a:xfrm>
            <a:off x="5790774" y="2708910"/>
            <a:ext cx="2448306" cy="3384423"/>
          </a:xfrm>
          <a:prstGeom prst="flowChartMagneticDisk">
            <a:avLst/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cxnSp>
        <p:nvCxnSpPr>
          <p:cNvPr id="18" name="직선 화살표 연결선 17"/>
          <p:cNvCxnSpPr/>
          <p:nvPr/>
        </p:nvCxnSpPr>
        <p:spPr>
          <a:xfrm rot="10800000">
            <a:off x="3275838" y="1268730"/>
            <a:ext cx="1224153" cy="0"/>
          </a:xfrm>
          <a:prstGeom prst="straightConnector1">
            <a:avLst/>
          </a:prstGeom>
          <a:ln w="25400">
            <a:solidFill>
              <a:schemeClr val="accent1">
                <a:satMod val="10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 rot="10800000">
            <a:off x="2663761" y="2708910"/>
            <a:ext cx="1224153" cy="0"/>
          </a:xfrm>
          <a:prstGeom prst="straightConnector1">
            <a:avLst/>
          </a:prstGeom>
          <a:ln w="25400">
            <a:solidFill>
              <a:schemeClr val="accent1">
                <a:satMod val="10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포인트가 4개인 별 19"/>
          <p:cNvSpPr/>
          <p:nvPr/>
        </p:nvSpPr>
        <p:spPr>
          <a:xfrm rot="13674">
            <a:off x="1691640" y="512492"/>
            <a:ext cx="1584197" cy="576072"/>
          </a:xfrm>
          <a:prstGeom prst="star4">
            <a:avLst>
              <a:gd name="adj" fmla="val 12500"/>
            </a:avLst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1" name="가로 글상자 20"/>
          <p:cNvSpPr txBox="1"/>
          <p:nvPr/>
        </p:nvSpPr>
        <p:spPr>
          <a:xfrm>
            <a:off x="4716018" y="1124712"/>
            <a:ext cx="1944243" cy="359283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/>
              <a:t>분쇄 및 흡입구</a:t>
            </a:r>
            <a:endParaRPr lang="ko-KR" altLang="en-US"/>
          </a:p>
        </p:txBody>
      </p:sp>
      <p:sp>
        <p:nvSpPr>
          <p:cNvPr id="22" name="가로 글상자 20"/>
          <p:cNvSpPr txBox="1"/>
          <p:nvPr/>
        </p:nvSpPr>
        <p:spPr>
          <a:xfrm>
            <a:off x="3887913" y="2529268"/>
            <a:ext cx="2268285" cy="364427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/>
              <a:t>2단 길이조절 손잡이</a:t>
            </a:r>
            <a:endParaRPr lang="ko-KR" altLang="en-US"/>
          </a:p>
        </p:txBody>
      </p:sp>
      <p:cxnSp>
        <p:nvCxnSpPr>
          <p:cNvPr id="23" name="직선 화살표 연결선 22"/>
          <p:cNvCxnSpPr/>
          <p:nvPr/>
        </p:nvCxnSpPr>
        <p:spPr>
          <a:xfrm rot="10800000">
            <a:off x="2664900" y="4216336"/>
            <a:ext cx="1224153" cy="0"/>
          </a:xfrm>
          <a:prstGeom prst="straightConnector1">
            <a:avLst/>
          </a:prstGeom>
          <a:ln w="25400">
            <a:solidFill>
              <a:schemeClr val="accent1">
                <a:satMod val="10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가로 글상자 20"/>
          <p:cNvSpPr txBox="1"/>
          <p:nvPr/>
        </p:nvSpPr>
        <p:spPr>
          <a:xfrm>
            <a:off x="3889050" y="4036694"/>
            <a:ext cx="1133005" cy="361951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/>
              <a:t>자바라 </a:t>
            </a:r>
            <a:endParaRPr lang="ko-KR" altLang="en-US"/>
          </a:p>
        </p:txBody>
      </p:sp>
      <p:sp>
        <p:nvSpPr>
          <p:cNvPr id="25" name="가로 글상자 20"/>
          <p:cNvSpPr txBox="1"/>
          <p:nvPr/>
        </p:nvSpPr>
        <p:spPr>
          <a:xfrm>
            <a:off x="6804279" y="4461991"/>
            <a:ext cx="1133005" cy="365279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/>
              <a:t>본체</a:t>
            </a:r>
            <a:endParaRPr lang="ko-KR" altLang="en-US"/>
          </a:p>
        </p:txBody>
      </p:sp>
      <p:sp>
        <p:nvSpPr>
          <p:cNvPr id="26" name="가로 글상자 20"/>
          <p:cNvSpPr txBox="1"/>
          <p:nvPr/>
        </p:nvSpPr>
        <p:spPr>
          <a:xfrm>
            <a:off x="3347847" y="6093333"/>
            <a:ext cx="2771208" cy="410337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>
              <a:defRPr lang="ko-KR" altLang="en-US"/>
            </a:pPr>
            <a:r>
              <a:rPr lang="ko-KR" altLang="en-US" sz="2100" b="1" u="sng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진공 분쇄 벌집제거기</a:t>
            </a:r>
            <a:endParaRPr lang="ko-KR" altLang="en-US" sz="2100" b="1" u="sng">
              <a:solidFill>
                <a:schemeClr val="tx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8" name="순서도: 직접 액세스 저장소 27"/>
          <p:cNvSpPr/>
          <p:nvPr/>
        </p:nvSpPr>
        <p:spPr>
          <a:xfrm>
            <a:off x="6156198" y="5949315"/>
            <a:ext cx="216027" cy="349186"/>
          </a:xfrm>
          <a:prstGeom prst="flowChartMagneticDrum">
            <a:avLst/>
          </a:prstGeom>
          <a:solidFill>
            <a:schemeClr val="tx1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9" name="순서도: 직접 액세스 저장소 28"/>
          <p:cNvSpPr/>
          <p:nvPr/>
        </p:nvSpPr>
        <p:spPr>
          <a:xfrm>
            <a:off x="7721257" y="5918739"/>
            <a:ext cx="216027" cy="349186"/>
          </a:xfrm>
          <a:prstGeom prst="flowChartMagneticDrum">
            <a:avLst/>
          </a:prstGeom>
          <a:solidFill>
            <a:schemeClr val="tx1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0" name="막힌 원호 29"/>
          <p:cNvSpPr/>
          <p:nvPr/>
        </p:nvSpPr>
        <p:spPr>
          <a:xfrm>
            <a:off x="6012180" y="2708911"/>
            <a:ext cx="1925104" cy="1080133"/>
          </a:xfrm>
          <a:prstGeom prst="blockArc">
            <a:avLst>
              <a:gd name="adj1" fmla="val 10800000"/>
              <a:gd name="adj2" fmla="val 0"/>
              <a:gd name="adj3" fmla="val 25000"/>
            </a:avLst>
          </a:prstGeom>
          <a:solidFill>
            <a:schemeClr val="accent1">
              <a:lumMod val="70000"/>
            </a:schemeClr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12</ep:Words>
  <ep:PresentationFormat>화면 슬라이드 쇼(4:3)</ep:PresentationFormat>
  <ep:Paragraphs>5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한컴오피스</vt:lpstr>
      <vt:lpstr>슬라이드 1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2016-04-26T22:19:58.485</dcterms:created>
  <dc:creator>user</dc:creator>
  <dc:description/>
  <cp:keywords/>
  <cp:lastModifiedBy>user</cp:lastModifiedBy>
  <dcterms:modified xsi:type="dcterms:W3CDTF">2016-04-26T22:34:15.578</dcterms:modified>
  <cp:revision>3</cp:revision>
  <dc:subject/>
  <dc:title/>
</cp:coreProperties>
</file>