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480" y="-2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-23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35251-30C1-4710-A1B2-A08358E94BD2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8A71D-74DD-4DA5-BCE7-6B39C877D2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69E11-CA1C-467C-B809-685A60D0B8D7}" type="datetimeFigureOut">
              <a:rPr lang="ko-KR" altLang="en-US" smtClean="0"/>
              <a:pPr/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264F4-2EE7-4026-940C-BCE224B6FA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직사각형 4"/>
          <p:cNvSpPr/>
          <p:nvPr/>
        </p:nvSpPr>
        <p:spPr>
          <a:xfrm rot="-1020000">
            <a:off x="1457343" y="875378"/>
            <a:ext cx="180000" cy="36433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20520000">
            <a:off x="2734294" y="4494166"/>
            <a:ext cx="180000" cy="4317049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25560000">
            <a:off x="3034832" y="-355600"/>
            <a:ext cx="180000" cy="36433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3960000">
            <a:off x="3781356" y="1930416"/>
            <a:ext cx="180000" cy="3643338"/>
          </a:xfrm>
          <a:prstGeom prst="rect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 rot="3960000">
            <a:off x="1078608" y="4007214"/>
            <a:ext cx="165902" cy="1918634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643446" y="6500826"/>
            <a:ext cx="2000264" cy="2071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286388" y="650082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범</a:t>
            </a:r>
            <a:r>
              <a:rPr lang="ko-KR" altLang="en-US" b="1" dirty="0"/>
              <a:t>례</a:t>
            </a:r>
          </a:p>
        </p:txBody>
      </p:sp>
      <p:sp>
        <p:nvSpPr>
          <p:cNvPr id="12" name="직사각형 11"/>
          <p:cNvSpPr/>
          <p:nvPr/>
        </p:nvSpPr>
        <p:spPr>
          <a:xfrm rot="5400000">
            <a:off x="5055760" y="6802892"/>
            <a:ext cx="180000" cy="57600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 rot="5400000">
            <a:off x="5055760" y="7194395"/>
            <a:ext cx="180000" cy="576000"/>
          </a:xfrm>
          <a:prstGeom prst="rect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rot="5400000">
            <a:off x="5055760" y="7588710"/>
            <a:ext cx="180000" cy="576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 rot="5400000">
            <a:off x="5055760" y="7980214"/>
            <a:ext cx="180000" cy="576000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624528" y="693421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구역</a:t>
            </a:r>
            <a:endParaRPr lang="ko-KR" alt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4053" y="733605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구역</a:t>
            </a:r>
            <a:endParaRPr lang="ko-KR" alt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34053" y="772479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3</a:t>
            </a:r>
            <a:r>
              <a:rPr lang="ko-KR" altLang="en-US" sz="1400" b="1" dirty="0" smtClean="0"/>
              <a:t>구역</a:t>
            </a:r>
            <a:endParaRPr lang="ko-KR" alt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34053" y="811235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4</a:t>
            </a:r>
            <a:r>
              <a:rPr lang="ko-KR" altLang="en-US" sz="1400" b="1" dirty="0" smtClean="0"/>
              <a:t>구역</a:t>
            </a:r>
            <a:endParaRPr lang="ko-KR" alt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28670" y="109807"/>
            <a:ext cx="528641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영동전통시장 재난위치표지판 배치도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그림 20" descr="재난표지판(강남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85" y="1857356"/>
            <a:ext cx="864195" cy="54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7166" y="8572529"/>
            <a:ext cx="928694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/>
              <a:t>신논현역</a:t>
            </a:r>
            <a:endParaRPr lang="ko-KR" alt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414" y="714348"/>
            <a:ext cx="857256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/>
              <a:t>논현역</a:t>
            </a:r>
            <a:endParaRPr lang="ko-KR" alt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857892" y="642910"/>
            <a:ext cx="857256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/>
              <a:t>학동역</a:t>
            </a:r>
            <a:endParaRPr lang="ko-KR" altLang="en-US" sz="14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6" y="3571868"/>
            <a:ext cx="864000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8" y="6572264"/>
            <a:ext cx="859932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56" y="4714876"/>
            <a:ext cx="862138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15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6</cp:revision>
  <dcterms:created xsi:type="dcterms:W3CDTF">2014-10-22T06:43:01Z</dcterms:created>
  <dcterms:modified xsi:type="dcterms:W3CDTF">2014-10-24T00:52:09Z</dcterms:modified>
</cp:coreProperties>
</file>