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434" y="-8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2AF1-9CC0-46D8-BD9B-4C66A4D78791}" type="datetimeFigureOut">
              <a:rPr lang="ko-KR" altLang="en-US" smtClean="0"/>
              <a:t>2017-07-18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33B2-AB0C-46B7-9937-06339D6F7C0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2AF1-9CC0-46D8-BD9B-4C66A4D78791}" type="datetimeFigureOut">
              <a:rPr lang="ko-KR" altLang="en-US" smtClean="0"/>
              <a:t>2017-07-18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33B2-AB0C-46B7-9937-06339D6F7C0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2AF1-9CC0-46D8-BD9B-4C66A4D78791}" type="datetimeFigureOut">
              <a:rPr lang="ko-KR" altLang="en-US" smtClean="0"/>
              <a:t>2017-07-18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33B2-AB0C-46B7-9937-06339D6F7C0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2AF1-9CC0-46D8-BD9B-4C66A4D78791}" type="datetimeFigureOut">
              <a:rPr lang="ko-KR" altLang="en-US" smtClean="0"/>
              <a:t>2017-07-18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33B2-AB0C-46B7-9937-06339D6F7C0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2AF1-9CC0-46D8-BD9B-4C66A4D78791}" type="datetimeFigureOut">
              <a:rPr lang="ko-KR" altLang="en-US" smtClean="0"/>
              <a:t>2017-07-18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33B2-AB0C-46B7-9937-06339D6F7C0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2AF1-9CC0-46D8-BD9B-4C66A4D78791}" type="datetimeFigureOut">
              <a:rPr lang="ko-KR" altLang="en-US" smtClean="0"/>
              <a:t>2017-07-18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33B2-AB0C-46B7-9937-06339D6F7C0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2AF1-9CC0-46D8-BD9B-4C66A4D78791}" type="datetimeFigureOut">
              <a:rPr lang="ko-KR" altLang="en-US" smtClean="0"/>
              <a:t>2017-07-18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33B2-AB0C-46B7-9937-06339D6F7C0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2AF1-9CC0-46D8-BD9B-4C66A4D78791}" type="datetimeFigureOut">
              <a:rPr lang="ko-KR" altLang="en-US" smtClean="0"/>
              <a:t>2017-07-18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33B2-AB0C-46B7-9937-06339D6F7C0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2AF1-9CC0-46D8-BD9B-4C66A4D78791}" type="datetimeFigureOut">
              <a:rPr lang="ko-KR" altLang="en-US" smtClean="0"/>
              <a:t>2017-07-18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33B2-AB0C-46B7-9937-06339D6F7C0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2AF1-9CC0-46D8-BD9B-4C66A4D78791}" type="datetimeFigureOut">
              <a:rPr lang="ko-KR" altLang="en-US" smtClean="0"/>
              <a:t>2017-07-18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33B2-AB0C-46B7-9937-06339D6F7C0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2AF1-9CC0-46D8-BD9B-4C66A4D78791}" type="datetimeFigureOut">
              <a:rPr lang="ko-KR" altLang="en-US" smtClean="0"/>
              <a:t>2017-07-18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33B2-AB0C-46B7-9937-06339D6F7C0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12AF1-9CC0-46D8-BD9B-4C66A4D78791}" type="datetimeFigureOut">
              <a:rPr lang="ko-KR" altLang="en-US" smtClean="0"/>
              <a:t>2017-07-18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233B2-AB0C-46B7-9937-06339D6F7C0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61231" t="18311" r="12694" b="28048"/>
          <a:stretch>
            <a:fillRect/>
          </a:stretch>
        </p:blipFill>
        <p:spPr bwMode="auto">
          <a:xfrm>
            <a:off x="531566" y="96560"/>
            <a:ext cx="8072494" cy="664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/>
        </p:nvSpPr>
        <p:spPr>
          <a:xfrm>
            <a:off x="872990" y="3619174"/>
            <a:ext cx="3500462" cy="85725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소방민원센터 검색</a:t>
            </a:r>
            <a:endParaRPr lang="en-US" altLang="ko-KR" sz="2400" b="1" dirty="0" smtClean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en-US" altLang="ko-KR" sz="24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(www.somin.go.kr)</a:t>
            </a:r>
            <a:endParaRPr lang="ko-KR" altLang="en-US" sz="24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61866" t="32227" r="11661" b="23828"/>
          <a:stretch>
            <a:fillRect/>
          </a:stretch>
        </p:blipFill>
        <p:spPr bwMode="auto">
          <a:xfrm>
            <a:off x="103920" y="428628"/>
            <a:ext cx="8929750" cy="59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</Words>
  <Application>Microsoft Office PowerPoint</Application>
  <PresentationFormat>화면 슬라이드 쇼(4:3)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3</cp:revision>
  <dcterms:created xsi:type="dcterms:W3CDTF">2017-07-18T04:22:44Z</dcterms:created>
  <dcterms:modified xsi:type="dcterms:W3CDTF">2017-07-18T04:43:21Z</dcterms:modified>
</cp:coreProperties>
</file>