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507" r:id="rId5"/>
    <p:sldId id="519" r:id="rId6"/>
  </p:sldIdLst>
  <p:sldSz cx="9904413" cy="6858000"/>
  <p:notesSz cx="6797675" cy="98567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360F"/>
    <a:srgbClr val="404852"/>
    <a:srgbClr val="4C5560"/>
    <a:srgbClr val="2E2C4A"/>
    <a:srgbClr val="3F3C7F"/>
    <a:srgbClr val="433EA6"/>
    <a:srgbClr val="2785CB"/>
    <a:srgbClr val="3D91D0"/>
    <a:srgbClr val="6D6F81"/>
    <a:srgbClr val="F23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56" autoAdjust="0"/>
    <p:restoredTop sz="96582" autoAdjust="0"/>
  </p:normalViewPr>
  <p:slideViewPr>
    <p:cSldViewPr snapToGrid="0" snapToObjects="1">
      <p:cViewPr varScale="1">
        <p:scale>
          <a:sx n="106" d="100"/>
          <a:sy n="106" d="100"/>
        </p:scale>
        <p:origin x="-132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-3696" y="-72"/>
      </p:cViewPr>
      <p:guideLst>
        <p:guide orient="horz" pos="310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C5B1EEEE-9A9D-4D24-932D-EFA185B17E6F}" type="datetimeFigureOut">
              <a:rPr lang="ko-KR" altLang="en-US" smtClean="0"/>
              <a:pPr/>
              <a:t>2020-03-02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39775"/>
            <a:ext cx="5340350" cy="3697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81976"/>
            <a:ext cx="5438140" cy="4435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239"/>
            <a:ext cx="2945660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62239"/>
            <a:ext cx="2945660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65CE0E4B-6345-4BEB-85D8-3EB32C4EAD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876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276992"/>
            <a:ext cx="9904413" cy="246640"/>
          </a:xfrm>
          <a:prstGeom prst="rect">
            <a:avLst/>
          </a:prstGeom>
          <a:solidFill>
            <a:srgbClr val="4048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94"/>
          <p:cNvSpPr>
            <a:spLocks noChangeArrowheads="1"/>
          </p:cNvSpPr>
          <p:nvPr userDrawn="1"/>
        </p:nvSpPr>
        <p:spPr bwMode="auto">
          <a:xfrm>
            <a:off x="9458806" y="6590505"/>
            <a:ext cx="25487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933450">
              <a:defRPr/>
            </a:pPr>
            <a:fld id="{61729347-1F1E-4D2A-B9A7-2F5AE28BB763}" type="slidenum">
              <a:rPr lang="en-US" altLang="ko-KR" sz="800" b="0" smtClean="0">
                <a:solidFill>
                  <a:srgbClr val="8A8DA8"/>
                </a:solidFill>
                <a:latin typeface="나눔고딕 Bold" pitchFamily="50" charset="-127"/>
                <a:ea typeface="나눔고딕 Bold" pitchFamily="50" charset="-127"/>
                <a:cs typeface="함초롬돋움" panose="02030504000101010101" pitchFamily="18" charset="-127"/>
              </a:rPr>
              <a:pPr algn="r" defTabSz="933450">
                <a:defRPr/>
              </a:pPr>
              <a:t>‹#›</a:t>
            </a:fld>
            <a:endParaRPr lang="en-US" altLang="ko-KR" sz="800" b="0" dirty="0">
              <a:solidFill>
                <a:srgbClr val="8A8DA8"/>
              </a:solidFill>
              <a:latin typeface="나눔고딕 Bold" pitchFamily="50" charset="-127"/>
              <a:ea typeface="나눔고딕 Bold" pitchFamily="50" charset="-127"/>
              <a:cs typeface="함초롬돋움" panose="02030504000101010101" pitchFamily="18" charset="-127"/>
            </a:endParaRPr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0" y="6582246"/>
            <a:ext cx="99044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 rot="2850312" flipH="1">
            <a:off x="7577316" y="234906"/>
            <a:ext cx="45719" cy="700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51"/>
          <p:cNvSpPr>
            <a:spLocks noChangeArrowheads="1"/>
          </p:cNvSpPr>
          <p:nvPr userDrawn="1"/>
        </p:nvSpPr>
        <p:spPr bwMode="auto">
          <a:xfrm>
            <a:off x="41619" y="50889"/>
            <a:ext cx="62308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spc="-150" dirty="0" smtClean="0">
                <a:solidFill>
                  <a:srgbClr val="2E2C4A"/>
                </a:solidFill>
                <a:latin typeface="나눔고딕 Bold" pitchFamily="50" charset="-127"/>
                <a:ea typeface="나눔고딕 Bold" pitchFamily="50" charset="-127"/>
              </a:rPr>
              <a:t>서울특별시 학습관리시스템  일반 사용자 매뉴얼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39611" y="6592918"/>
            <a:ext cx="1420962" cy="25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94"/>
          <p:cNvSpPr>
            <a:spLocks noChangeArrowheads="1"/>
          </p:cNvSpPr>
          <p:nvPr userDrawn="1"/>
        </p:nvSpPr>
        <p:spPr bwMode="auto">
          <a:xfrm>
            <a:off x="9458806" y="6590505"/>
            <a:ext cx="25487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933450">
              <a:defRPr/>
            </a:pPr>
            <a:fld id="{61729347-1F1E-4D2A-B9A7-2F5AE28BB763}" type="slidenum">
              <a:rPr lang="en-US" altLang="ko-KR" sz="800" b="0" smtClean="0">
                <a:solidFill>
                  <a:srgbClr val="8A8DA8"/>
                </a:solidFill>
                <a:latin typeface="나눔고딕 Bold" pitchFamily="50" charset="-127"/>
                <a:ea typeface="나눔고딕 Bold" pitchFamily="50" charset="-127"/>
                <a:cs typeface="함초롬돋움" panose="02030504000101010101" pitchFamily="18" charset="-127"/>
              </a:rPr>
              <a:pPr algn="r" defTabSz="933450">
                <a:defRPr/>
              </a:pPr>
              <a:t>‹#›</a:t>
            </a:fld>
            <a:endParaRPr lang="en-US" altLang="ko-KR" sz="800" b="0" dirty="0">
              <a:solidFill>
                <a:srgbClr val="8A8DA8"/>
              </a:solidFill>
              <a:latin typeface="나눔고딕 Bold" pitchFamily="50" charset="-127"/>
              <a:ea typeface="나눔고딕 Bold" pitchFamily="50" charset="-127"/>
              <a:cs typeface="함초롬돋움" panose="02030504000101010101" pitchFamily="18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613" y="317914"/>
            <a:ext cx="7200800" cy="548025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4413" cy="579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3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100155" y="252435"/>
            <a:ext cx="70488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spc="-150" dirty="0" err="1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메인화면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&gt; 5.  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교육훈련프로그램 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&gt; 2. 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ko-KR" altLang="en-US" sz="1400" spc="-150" dirty="0" err="1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멘토멘티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프로그램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(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신청자</a:t>
            </a:r>
            <a:r>
              <a:rPr lang="en-US" altLang="ko-KR" sz="1400" spc="-150" dirty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)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831" y="1207362"/>
            <a:ext cx="7641269" cy="47544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6409661" y="1417460"/>
            <a:ext cx="1309304" cy="2916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12231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091" y="1104851"/>
            <a:ext cx="7688062" cy="51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100155" y="252435"/>
            <a:ext cx="70488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spc="-150" dirty="0" err="1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메인화면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&gt; 5.  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교육훈련프로그램 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&gt; </a:t>
            </a:r>
            <a:r>
              <a:rPr lang="en-US" altLang="ko-KR" sz="1400" spc="-150" dirty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2. </a:t>
            </a:r>
            <a:r>
              <a:rPr lang="ko-KR" altLang="en-US" sz="1400" spc="-150" dirty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ko-KR" altLang="en-US" sz="1400" spc="-150" dirty="0" err="1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멘토멘티</a:t>
            </a:r>
            <a:r>
              <a:rPr lang="ko-KR" altLang="en-US" sz="1400" spc="-150" dirty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프로그램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(</a:t>
            </a:r>
            <a:r>
              <a:rPr lang="ko-KR" altLang="en-US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신청자</a:t>
            </a:r>
            <a:r>
              <a:rPr lang="en-US" altLang="ko-KR" sz="1400" spc="-150" dirty="0" smtClean="0">
                <a:solidFill>
                  <a:schemeClr val="bg1"/>
                </a:solidFill>
                <a:latin typeface="나눔고딕 Bold" pitchFamily="50" charset="-127"/>
                <a:ea typeface="나눔고딕 Bold" pitchFamily="50" charset="-127"/>
              </a:rPr>
              <a:t>)</a:t>
            </a:r>
            <a:endParaRPr lang="en-US" altLang="ko-KR" sz="1400" spc="-150" dirty="0">
              <a:solidFill>
                <a:schemeClr val="bg1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32607" y="2637008"/>
            <a:ext cx="1480099" cy="2916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 flipH="1" flipV="1">
            <a:off x="4012707" y="2782840"/>
            <a:ext cx="4181364" cy="1052313"/>
          </a:xfrm>
          <a:prstGeom prst="straightConnector1">
            <a:avLst/>
          </a:prstGeom>
          <a:ln w="25400">
            <a:solidFill>
              <a:srgbClr val="C0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675012" y="6230400"/>
            <a:ext cx="6282557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해당 프로그램을 선택하고 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멘토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멘티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 신청화면에서 신청유형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전보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신입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),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기준일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전보일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), 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멘토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멘티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 등을 입력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저장합니다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.]</a:t>
            </a:r>
            <a:endParaRPr lang="ko-KR" altLang="en-US" sz="9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653341" y="5510799"/>
            <a:ext cx="344781" cy="210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083067" y="3292970"/>
            <a:ext cx="1309304" cy="2916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940" y="3835153"/>
            <a:ext cx="5079399" cy="1894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3" name="직선 화살표 연결선 22"/>
          <p:cNvCxnSpPr/>
          <p:nvPr/>
        </p:nvCxnSpPr>
        <p:spPr>
          <a:xfrm flipV="1">
            <a:off x="8478158" y="4012735"/>
            <a:ext cx="0" cy="305241"/>
          </a:xfrm>
          <a:prstGeom prst="straightConnector1">
            <a:avLst/>
          </a:prstGeom>
          <a:ln w="25400">
            <a:solidFill>
              <a:srgbClr val="C000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H="1">
            <a:off x="7410297" y="4324781"/>
            <a:ext cx="1050103" cy="0"/>
          </a:xfrm>
          <a:prstGeom prst="straightConnector1">
            <a:avLst/>
          </a:prstGeom>
          <a:ln w="25400">
            <a:solidFill>
              <a:srgbClr val="C00000"/>
            </a:solidFill>
            <a:prstDash val="sysDot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672" y="4606700"/>
            <a:ext cx="3661249" cy="1468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4679976" y="5493042"/>
            <a:ext cx="437298" cy="2224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655802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안PT">
      <a:majorFont>
        <a:latin typeface="나눔고딕"/>
        <a:ea typeface="나눔고딕 Bold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C00000"/>
          </a:solidFill>
          <a:prstDash val="sysDot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rtlCol="0">
        <a:spAutoFit/>
      </a:bodyPr>
      <a:lstStyle>
        <a:defPPr>
          <a:defRPr sz="900" b="1" dirty="0" smtClean="0">
            <a:solidFill>
              <a:srgbClr val="FF0000"/>
            </a:solidFill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F1CB2E22311D05448B90DB6BB781839F" ma:contentTypeVersion="8" ma:contentTypeDescription="새 문서를 만듭니다." ma:contentTypeScope="" ma:versionID="3e9c4f3ec51c65d1ca2c957c40ed0cc5">
  <xsd:schema xmlns:xsd="http://www.w3.org/2001/XMLSchema" xmlns:xs="http://www.w3.org/2001/XMLSchema" xmlns:p="http://schemas.microsoft.com/office/2006/metadata/properties" xmlns:ns2="805eb518-e444-404a-b332-ee2a88838385" targetNamespace="http://schemas.microsoft.com/office/2006/metadata/properties" ma:root="true" ma:fieldsID="9c43c8e311d5c44a3f25b1f5330ec7b8" ns2:_="">
    <xsd:import namespace="805eb518-e444-404a-b332-ee2a888383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5eb518-e444-404a-b332-ee2a88838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693FB7-91C0-4B82-ABE5-0C89CD192463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805eb518-e444-404a-b332-ee2a8883838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FED5FBF-F611-414A-89A1-4AAFC850A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9D959E-4FA9-49D7-ABA3-B8B19E8A46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5eb518-e444-404a-b332-ee2a888383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21925</TotalTime>
  <Words>52</Words>
  <Application>Microsoft Office PowerPoint</Application>
  <PresentationFormat>사용자 지정</PresentationFormat>
  <Paragraphs>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iWorks interactive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박병욱</dc:creator>
  <cp:lastModifiedBy>USER</cp:lastModifiedBy>
  <cp:revision>1353</cp:revision>
  <cp:lastPrinted>2018-07-04T03:52:25Z</cp:lastPrinted>
  <dcterms:created xsi:type="dcterms:W3CDTF">2012-04-12T02:29:55Z</dcterms:created>
  <dcterms:modified xsi:type="dcterms:W3CDTF">2020-03-01T23:53:33Z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0x010100F1CB2E22311D05448B90DB6BB781839F</vt:lpwstr>
  </property>
</Properties>
</file>