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3" r:id="rId1"/>
  </p:sldMasterIdLst>
  <p:notesMasterIdLst>
    <p:notesMasterId r:id="rId25"/>
  </p:notesMasterIdLst>
  <p:handoutMasterIdLst>
    <p:handoutMasterId r:id="rId26"/>
  </p:handoutMasterIdLst>
  <p:sldIdLst>
    <p:sldId id="256" r:id="rId2"/>
    <p:sldId id="395" r:id="rId3"/>
    <p:sldId id="275" r:id="rId4"/>
    <p:sldId id="265" r:id="rId5"/>
    <p:sldId id="389" r:id="rId6"/>
    <p:sldId id="257" r:id="rId7"/>
    <p:sldId id="386" r:id="rId8"/>
    <p:sldId id="292" r:id="rId9"/>
    <p:sldId id="380" r:id="rId10"/>
    <p:sldId id="321" r:id="rId11"/>
    <p:sldId id="345" r:id="rId12"/>
    <p:sldId id="390" r:id="rId13"/>
    <p:sldId id="318" r:id="rId14"/>
    <p:sldId id="299" r:id="rId15"/>
    <p:sldId id="315" r:id="rId16"/>
    <p:sldId id="361" r:id="rId17"/>
    <p:sldId id="316" r:id="rId18"/>
    <p:sldId id="367" r:id="rId19"/>
    <p:sldId id="391" r:id="rId20"/>
    <p:sldId id="351" r:id="rId21"/>
    <p:sldId id="392" r:id="rId22"/>
    <p:sldId id="393" r:id="rId23"/>
    <p:sldId id="394" r:id="rId24"/>
  </p:sldIdLst>
  <p:sldSz cx="9144000" cy="6858000" type="screen4x3"/>
  <p:notesSz cx="6669088" cy="9926638"/>
  <p:defaultTextStyle>
    <a:defPPr>
      <a:defRPr lang="ko-KR"/>
    </a:defPPr>
    <a:lvl1pPr algn="ctr" rtl="0" fontAlgn="base" latinLnBrk="1">
      <a:spcBef>
        <a:spcPct val="0"/>
      </a:spcBef>
      <a:spcAft>
        <a:spcPct val="0"/>
      </a:spcAft>
      <a:defRPr kumimoji="1" sz="1600" b="1" kern="1200">
        <a:solidFill>
          <a:schemeClr val="hlink"/>
        </a:solidFill>
        <a:latin typeface="Times New Roman" pitchFamily="18" charset="0"/>
        <a:ea typeface="굴림" charset="-127"/>
        <a:cs typeface="+mn-cs"/>
      </a:defRPr>
    </a:lvl1pPr>
    <a:lvl2pPr marL="457200" algn="ctr" rtl="0" fontAlgn="base" latinLnBrk="1">
      <a:spcBef>
        <a:spcPct val="0"/>
      </a:spcBef>
      <a:spcAft>
        <a:spcPct val="0"/>
      </a:spcAft>
      <a:defRPr kumimoji="1" sz="1600" b="1" kern="1200">
        <a:solidFill>
          <a:schemeClr val="hlink"/>
        </a:solidFill>
        <a:latin typeface="Times New Roman" pitchFamily="18" charset="0"/>
        <a:ea typeface="굴림" charset="-127"/>
        <a:cs typeface="+mn-cs"/>
      </a:defRPr>
    </a:lvl2pPr>
    <a:lvl3pPr marL="914400" algn="ctr" rtl="0" fontAlgn="base" latinLnBrk="1">
      <a:spcBef>
        <a:spcPct val="0"/>
      </a:spcBef>
      <a:spcAft>
        <a:spcPct val="0"/>
      </a:spcAft>
      <a:defRPr kumimoji="1" sz="1600" b="1" kern="1200">
        <a:solidFill>
          <a:schemeClr val="hlink"/>
        </a:solidFill>
        <a:latin typeface="Times New Roman" pitchFamily="18" charset="0"/>
        <a:ea typeface="굴림" charset="-127"/>
        <a:cs typeface="+mn-cs"/>
      </a:defRPr>
    </a:lvl3pPr>
    <a:lvl4pPr marL="1371600" algn="ctr" rtl="0" fontAlgn="base" latinLnBrk="1">
      <a:spcBef>
        <a:spcPct val="0"/>
      </a:spcBef>
      <a:spcAft>
        <a:spcPct val="0"/>
      </a:spcAft>
      <a:defRPr kumimoji="1" sz="1600" b="1" kern="1200">
        <a:solidFill>
          <a:schemeClr val="hlink"/>
        </a:solidFill>
        <a:latin typeface="Times New Roman" pitchFamily="18" charset="0"/>
        <a:ea typeface="굴림" charset="-127"/>
        <a:cs typeface="+mn-cs"/>
      </a:defRPr>
    </a:lvl4pPr>
    <a:lvl5pPr marL="1828800" algn="ctr" rtl="0" fontAlgn="base" latinLnBrk="1">
      <a:spcBef>
        <a:spcPct val="0"/>
      </a:spcBef>
      <a:spcAft>
        <a:spcPct val="0"/>
      </a:spcAft>
      <a:defRPr kumimoji="1" sz="1600" b="1" kern="1200">
        <a:solidFill>
          <a:schemeClr val="hlink"/>
        </a:solidFill>
        <a:latin typeface="Times New Roman" pitchFamily="18" charset="0"/>
        <a:ea typeface="굴림" charset="-127"/>
        <a:cs typeface="+mn-cs"/>
      </a:defRPr>
    </a:lvl5pPr>
    <a:lvl6pPr marL="2286000" algn="l" defTabSz="914400" rtl="0" eaLnBrk="1" latinLnBrk="1" hangingPunct="1">
      <a:defRPr kumimoji="1" sz="1600" b="1" kern="1200">
        <a:solidFill>
          <a:schemeClr val="hlink"/>
        </a:solidFill>
        <a:latin typeface="Times New Roman" pitchFamily="18" charset="0"/>
        <a:ea typeface="굴림" charset="-127"/>
        <a:cs typeface="+mn-cs"/>
      </a:defRPr>
    </a:lvl6pPr>
    <a:lvl7pPr marL="2743200" algn="l" defTabSz="914400" rtl="0" eaLnBrk="1" latinLnBrk="1" hangingPunct="1">
      <a:defRPr kumimoji="1" sz="1600" b="1" kern="1200">
        <a:solidFill>
          <a:schemeClr val="hlink"/>
        </a:solidFill>
        <a:latin typeface="Times New Roman" pitchFamily="18" charset="0"/>
        <a:ea typeface="굴림" charset="-127"/>
        <a:cs typeface="+mn-cs"/>
      </a:defRPr>
    </a:lvl7pPr>
    <a:lvl8pPr marL="3200400" algn="l" defTabSz="914400" rtl="0" eaLnBrk="1" latinLnBrk="1" hangingPunct="1">
      <a:defRPr kumimoji="1" sz="1600" b="1" kern="1200">
        <a:solidFill>
          <a:schemeClr val="hlink"/>
        </a:solidFill>
        <a:latin typeface="Times New Roman" pitchFamily="18" charset="0"/>
        <a:ea typeface="굴림" charset="-127"/>
        <a:cs typeface="+mn-cs"/>
      </a:defRPr>
    </a:lvl8pPr>
    <a:lvl9pPr marL="3657600" algn="l" defTabSz="914400" rtl="0" eaLnBrk="1" latinLnBrk="1" hangingPunct="1">
      <a:defRPr kumimoji="1" sz="1600" b="1" kern="1200">
        <a:solidFill>
          <a:schemeClr val="hlink"/>
        </a:solidFill>
        <a:latin typeface="Times New Roman" pitchFamily="18" charset="0"/>
        <a:ea typeface="굴림" charset="-127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50000"/>
    <a:srgbClr val="000000"/>
    <a:srgbClr val="99FF99"/>
    <a:srgbClr val="CC00FF"/>
    <a:srgbClr val="00FF00"/>
    <a:srgbClr val="FF7791"/>
    <a:srgbClr val="FFFF00"/>
    <a:srgbClr val="FFFFCC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77" autoAdjust="0"/>
  </p:normalViewPr>
  <p:slideViewPr>
    <p:cSldViewPr snapToObjects="1">
      <p:cViewPr>
        <p:scale>
          <a:sx n="66" d="100"/>
          <a:sy n="66" d="100"/>
        </p:scale>
        <p:origin x="-1284" y="-756"/>
      </p:cViewPr>
      <p:guideLst>
        <p:guide orient="horz" pos="2640"/>
        <p:guide pos="283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notesViewPr>
    <p:cSldViewPr snapToObjects="1">
      <p:cViewPr varScale="1">
        <p:scale>
          <a:sx n="56" d="100"/>
          <a:sy n="56" d="100"/>
        </p:scale>
        <p:origin x="-1890" y="-78"/>
      </p:cViewPr>
      <p:guideLst>
        <p:guide orient="horz" pos="3126"/>
        <p:guide pos="210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88925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 b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779838" y="0"/>
            <a:ext cx="288925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b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2458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29750"/>
            <a:ext cx="288925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 b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r>
              <a:rPr lang="ko-KR" altLang="en-US"/>
              <a:t>평화의 전당 소방안전대책</a:t>
            </a:r>
          </a:p>
        </p:txBody>
      </p:sp>
      <p:sp>
        <p:nvSpPr>
          <p:cNvPr id="2458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779838" y="9429750"/>
            <a:ext cx="288925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b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fld id="{4F872789-ABB1-4FF8-94C5-A3B9E92972F7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88925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 b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779838" y="0"/>
            <a:ext cx="288925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b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2662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852488" y="744538"/>
            <a:ext cx="4964112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2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889000" y="4714875"/>
            <a:ext cx="4891088" cy="446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noProof="0" smtClean="0"/>
              <a:t>마스터 텍스트 스타일을 편집합니다</a:t>
            </a:r>
          </a:p>
          <a:p>
            <a:pPr lvl="1"/>
            <a:r>
              <a:rPr lang="ko-KR" altLang="en-US" noProof="0" smtClean="0"/>
              <a:t>둘째 수준</a:t>
            </a:r>
          </a:p>
          <a:p>
            <a:pPr lvl="2"/>
            <a:r>
              <a:rPr lang="ko-KR" altLang="en-US" noProof="0" smtClean="0"/>
              <a:t>셋째 수준</a:t>
            </a:r>
          </a:p>
          <a:p>
            <a:pPr lvl="3"/>
            <a:r>
              <a:rPr lang="ko-KR" altLang="en-US" noProof="0" smtClean="0"/>
              <a:t>넷째 수준</a:t>
            </a:r>
          </a:p>
          <a:p>
            <a:pPr lvl="4"/>
            <a:r>
              <a:rPr lang="ko-KR" altLang="en-US" noProof="0" smtClean="0"/>
              <a:t>다섯째 수준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29750"/>
            <a:ext cx="288925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 b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103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779838" y="9429750"/>
            <a:ext cx="288925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b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fld id="{A28C5DFB-C07D-4812-9FCB-10218E0B56B0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1pPr>
    <a:lvl2pPr marL="4572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2pPr>
    <a:lvl3pPr marL="9144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3pPr>
    <a:lvl4pPr marL="13716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4pPr>
    <a:lvl5pPr marL="18288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628B721-9F2E-4A45-B28D-CC8023354878}" type="slidenum">
              <a:rPr lang="en-US" altLang="ko-KR">
                <a:latin typeface="굴림" charset="-127"/>
                <a:ea typeface="굴림" charset="-127"/>
              </a:rPr>
              <a:pPr/>
              <a:t>1</a:t>
            </a:fld>
            <a:endParaRPr lang="en-US" altLang="ko-KR">
              <a:latin typeface="굴림" charset="-127"/>
              <a:ea typeface="굴림" charset="-127"/>
            </a:endParaRPr>
          </a:p>
        </p:txBody>
      </p:sp>
      <p:sp>
        <p:nvSpPr>
          <p:cNvPr id="276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ko-KR" altLang="ko-KR" smtClean="0">
              <a:latin typeface="굴림" charset="-127"/>
              <a:ea typeface="굴림" charset="-127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CEE9649-CFE4-425E-AFA0-4865648A9FEC}" type="slidenum">
              <a:rPr lang="en-US" altLang="ko-KR">
                <a:latin typeface="굴림" charset="-127"/>
                <a:ea typeface="굴림" charset="-127"/>
              </a:rPr>
              <a:pPr/>
              <a:t>4</a:t>
            </a:fld>
            <a:endParaRPr lang="en-US" altLang="ko-KR">
              <a:latin typeface="굴림" charset="-127"/>
              <a:ea typeface="굴림" charset="-127"/>
            </a:endParaRPr>
          </a:p>
        </p:txBody>
      </p:sp>
      <p:sp>
        <p:nvSpPr>
          <p:cNvPr id="286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28676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ko-KR" altLang="ko-KR" smtClean="0">
              <a:latin typeface="굴림" charset="-127"/>
              <a:ea typeface="굴림" charset="-127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ED8AE3A-2235-455E-9AC4-506BC966FF1D}" type="slidenum">
              <a:rPr lang="en-US" altLang="ko-KR">
                <a:latin typeface="굴림" charset="-127"/>
                <a:ea typeface="굴림" charset="-127"/>
              </a:rPr>
              <a:pPr/>
              <a:t>6</a:t>
            </a:fld>
            <a:endParaRPr lang="en-US" altLang="ko-KR">
              <a:latin typeface="굴림" charset="-127"/>
              <a:ea typeface="굴림" charset="-127"/>
            </a:endParaRPr>
          </a:p>
        </p:txBody>
      </p:sp>
      <p:sp>
        <p:nvSpPr>
          <p:cNvPr id="29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ko-KR" altLang="ko-KR" smtClean="0">
              <a:latin typeface="굴림" charset="-127"/>
              <a:ea typeface="굴림" charset="-127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85" name="Rectangle 5"/>
          <p:cNvSpPr>
            <a:spLocks noGrp="1" noChangeArrowheads="1"/>
          </p:cNvSpPr>
          <p:nvPr>
            <p:ph type="ctrTitle" sz="quarter"/>
          </p:nvPr>
        </p:nvSpPr>
        <p:spPr>
          <a:xfrm>
            <a:off x="1293813" y="762000"/>
            <a:ext cx="77724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174086" name="Rectangle 6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685800" y="3429000"/>
            <a:ext cx="6400800" cy="1752600"/>
          </a:xfrm>
        </p:spPr>
        <p:txBody>
          <a:bodyPr lIns="92075" tIns="46038" rIns="92075" bIns="46038" anchor="ctr"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ko-KR" altLang="en-US"/>
              <a:t>마스터 부제목 스타일 편집</a:t>
            </a:r>
          </a:p>
        </p:txBody>
      </p:sp>
      <p:sp>
        <p:nvSpPr>
          <p:cNvPr id="4" name="Rectangle 7"/>
          <p:cNvSpPr>
            <a:spLocks noGrp="1" noChangeArrowheads="1"/>
          </p:cNvSpPr>
          <p:nvPr>
            <p:ph type="dt" sz="quarter" idx="10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l">
              <a:defRPr kumimoji="0" sz="1400" b="0" smtClean="0">
                <a:solidFill>
                  <a:schemeClr val="tx1"/>
                </a:solidFill>
                <a:latin typeface="+mn-lt"/>
                <a:ea typeface="굴림" pitchFamily="50" charset="-127"/>
              </a:defRPr>
            </a:lvl1pPr>
          </a:lstStyle>
          <a:p>
            <a:pPr>
              <a:defRPr/>
            </a:pPr>
            <a:fld id="{430F46D8-F16A-44FB-9705-1858BD18B219}" type="datetime1">
              <a:rPr lang="ko-KR" altLang="en-US"/>
              <a:pPr>
                <a:defRPr/>
              </a:pPr>
              <a:t>2013-02-13</a:t>
            </a:fld>
            <a:endParaRPr lang="en-US" altLang="ko-KR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ftr" sz="quarter" idx="11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>
            <a:lvl1pPr>
              <a:defRPr kumimoji="0" sz="1400" b="0" smtClean="0">
                <a:solidFill>
                  <a:schemeClr val="tx1"/>
                </a:solidFill>
                <a:latin typeface="+mn-lt"/>
                <a:ea typeface="굴림" pitchFamily="50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sldNum" sz="quarter" idx="12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r">
              <a:defRPr kumimoji="0" sz="1400" b="0" smtClean="0">
                <a:solidFill>
                  <a:schemeClr val="tx1"/>
                </a:solidFill>
                <a:latin typeface="+mn-lt"/>
                <a:ea typeface="굴림" pitchFamily="50" charset="-127"/>
              </a:defRPr>
            </a:lvl1pPr>
          </a:lstStyle>
          <a:p>
            <a:pPr>
              <a:defRPr/>
            </a:pPr>
            <a:fld id="{05F7CF5F-902E-4B7D-8FDF-BC395C9F6F17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ko-KR" altLang="en-US" noProof="0" smtClean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061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제목 스타일 편집</a:t>
            </a:r>
          </a:p>
        </p:txBody>
      </p:sp>
      <p:sp>
        <p:nvSpPr>
          <p:cNvPr id="1027" name="Rectangle 9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76" r:id="rId1"/>
    <p:sldLayoutId id="2147483666" r:id="rId2"/>
    <p:sldLayoutId id="2147483667" r:id="rId3"/>
    <p:sldLayoutId id="2147483668" r:id="rId4"/>
    <p:sldLayoutId id="2147483669" r:id="rId5"/>
    <p:sldLayoutId id="2147483670" r:id="rId6"/>
    <p:sldLayoutId id="2147483671" r:id="rId7"/>
    <p:sldLayoutId id="2147483672" r:id="rId8"/>
    <p:sldLayoutId id="2147483673" r:id="rId9"/>
    <p:sldLayoutId id="2147483674" r:id="rId10"/>
    <p:sldLayoutId id="2147483675" r:id="rId11"/>
  </p:sldLayoutIdLst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+mj-lt"/>
          <a:ea typeface="+mj-ea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굴림" pitchFamily="50" charset="-127"/>
          <a:ea typeface="굴림" pitchFamily="50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굴림" pitchFamily="50" charset="-127"/>
          <a:ea typeface="굴림" pitchFamily="50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굴림" pitchFamily="50" charset="-127"/>
          <a:ea typeface="굴림" pitchFamily="50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굴림" pitchFamily="50" charset="-127"/>
          <a:ea typeface="굴림" pitchFamily="50" charset="-127"/>
        </a:defRPr>
      </a:lvl5pPr>
      <a:lvl6pPr marL="4572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굴림" pitchFamily="50" charset="-127"/>
          <a:ea typeface="굴림" pitchFamily="50" charset="-127"/>
        </a:defRPr>
      </a:lvl6pPr>
      <a:lvl7pPr marL="9144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굴림" pitchFamily="50" charset="-127"/>
          <a:ea typeface="굴림" pitchFamily="50" charset="-127"/>
        </a:defRPr>
      </a:lvl7pPr>
      <a:lvl8pPr marL="13716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굴림" pitchFamily="50" charset="-127"/>
          <a:ea typeface="굴림" pitchFamily="50" charset="-127"/>
        </a:defRPr>
      </a:lvl8pPr>
      <a:lvl9pPr marL="18288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굴림" pitchFamily="50" charset="-127"/>
          <a:ea typeface="굴림" pitchFamily="50" charset="-127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Clr>
          <a:schemeClr val="accent2"/>
        </a:buClr>
        <a:buSzPct val="80000"/>
        <a:buFont typeface="Wingdings" pitchFamily="2" charset="2"/>
        <a:buChar char="l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Clr>
          <a:schemeClr val="tx1"/>
        </a:buClr>
        <a:buSzPct val="90000"/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Clr>
          <a:schemeClr val="accent1"/>
        </a:buClr>
        <a:buSzPct val="60000"/>
        <a:buFont typeface="Wingdings" pitchFamily="2" charset="2"/>
        <a:buChar char="l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Clr>
          <a:schemeClr val="tx1"/>
        </a:buClr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Clr>
          <a:schemeClr val="accent1"/>
        </a:buClr>
        <a:buChar char="•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 latinLnBrk="1">
        <a:spcBef>
          <a:spcPct val="20000"/>
        </a:spcBef>
        <a:spcAft>
          <a:spcPct val="0"/>
        </a:spcAft>
        <a:buClr>
          <a:schemeClr val="accent1"/>
        </a:buClr>
        <a:buChar char="•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 latinLnBrk="1">
        <a:spcBef>
          <a:spcPct val="20000"/>
        </a:spcBef>
        <a:spcAft>
          <a:spcPct val="0"/>
        </a:spcAft>
        <a:buClr>
          <a:schemeClr val="accent1"/>
        </a:buClr>
        <a:buChar char="•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 latinLnBrk="1">
        <a:spcBef>
          <a:spcPct val="20000"/>
        </a:spcBef>
        <a:spcAft>
          <a:spcPct val="0"/>
        </a:spcAft>
        <a:buClr>
          <a:schemeClr val="accent1"/>
        </a:buClr>
        <a:buChar char="•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 latinLnBrk="1">
        <a:spcBef>
          <a:spcPct val="20000"/>
        </a:spcBef>
        <a:spcAft>
          <a:spcPct val="0"/>
        </a:spcAft>
        <a:buClr>
          <a:schemeClr val="accent1"/>
        </a:buClr>
        <a:buChar char="•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jpeg"/><Relationship Id="rId5" Type="http://schemas.openxmlformats.org/officeDocument/2006/relationships/audio" Target="../media/audio4.wav"/><Relationship Id="rId4" Type="http://schemas.openxmlformats.org/officeDocument/2006/relationships/audio" Target="../media/audio1.wav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jpeg"/><Relationship Id="rId4" Type="http://schemas.openxmlformats.org/officeDocument/2006/relationships/audio" Target="../media/audio5.wav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jpeg"/><Relationship Id="rId4" Type="http://schemas.openxmlformats.org/officeDocument/2006/relationships/audio" Target="../media/audio5.wav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jpeg"/><Relationship Id="rId5" Type="http://schemas.openxmlformats.org/officeDocument/2006/relationships/audio" Target="../media/audio5.wav"/><Relationship Id="rId4" Type="http://schemas.openxmlformats.org/officeDocument/2006/relationships/audio" Target="../media/audio1.wav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audio" Target="../media/audio7.wav"/><Relationship Id="rId2" Type="http://schemas.openxmlformats.org/officeDocument/2006/relationships/audio" Target="../media/audio6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jpeg"/><Relationship Id="rId13" Type="http://schemas.openxmlformats.org/officeDocument/2006/relationships/image" Target="../media/image18.jpeg"/><Relationship Id="rId3" Type="http://schemas.openxmlformats.org/officeDocument/2006/relationships/audio" Target="../media/audio5.wav"/><Relationship Id="rId7" Type="http://schemas.openxmlformats.org/officeDocument/2006/relationships/image" Target="../media/image23.jpeg"/><Relationship Id="rId12" Type="http://schemas.openxmlformats.org/officeDocument/2006/relationships/image" Target="../media/image28.jpeg"/><Relationship Id="rId2" Type="http://schemas.openxmlformats.org/officeDocument/2006/relationships/audio" Target="../media/audio6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jpeg"/><Relationship Id="rId11" Type="http://schemas.openxmlformats.org/officeDocument/2006/relationships/image" Target="../media/image27.jpeg"/><Relationship Id="rId5" Type="http://schemas.openxmlformats.org/officeDocument/2006/relationships/image" Target="../media/image21.jpeg"/><Relationship Id="rId10" Type="http://schemas.openxmlformats.org/officeDocument/2006/relationships/image" Target="../media/image26.jpeg"/><Relationship Id="rId4" Type="http://schemas.openxmlformats.org/officeDocument/2006/relationships/image" Target="../media/image20.jpeg"/><Relationship Id="rId9" Type="http://schemas.openxmlformats.org/officeDocument/2006/relationships/image" Target="../media/image25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wmf"/><Relationship Id="rId7" Type="http://schemas.openxmlformats.org/officeDocument/2006/relationships/image" Target="../media/image33.pn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2.jpeg"/><Relationship Id="rId5" Type="http://schemas.openxmlformats.org/officeDocument/2006/relationships/image" Target="../media/image31.png"/><Relationship Id="rId4" Type="http://schemas.openxmlformats.org/officeDocument/2006/relationships/image" Target="../media/image30.wmf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wmf"/><Relationship Id="rId13" Type="http://schemas.openxmlformats.org/officeDocument/2006/relationships/image" Target="../media/image38.jpeg"/><Relationship Id="rId18" Type="http://schemas.openxmlformats.org/officeDocument/2006/relationships/image" Target="../media/image43.jpeg"/><Relationship Id="rId3" Type="http://schemas.openxmlformats.org/officeDocument/2006/relationships/audio" Target="../media/audio9.wav"/><Relationship Id="rId7" Type="http://schemas.openxmlformats.org/officeDocument/2006/relationships/image" Target="../media/image29.wmf"/><Relationship Id="rId12" Type="http://schemas.openxmlformats.org/officeDocument/2006/relationships/image" Target="../media/image37.jpeg"/><Relationship Id="rId17" Type="http://schemas.openxmlformats.org/officeDocument/2006/relationships/image" Target="../media/image42.jpeg"/><Relationship Id="rId2" Type="http://schemas.openxmlformats.org/officeDocument/2006/relationships/audio" Target="../media/audio8.wav"/><Relationship Id="rId16" Type="http://schemas.openxmlformats.org/officeDocument/2006/relationships/image" Target="../media/image41.gif"/><Relationship Id="rId20" Type="http://schemas.openxmlformats.org/officeDocument/2006/relationships/image" Target="../media/image4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png"/><Relationship Id="rId11" Type="http://schemas.openxmlformats.org/officeDocument/2006/relationships/image" Target="../media/image36.jpeg"/><Relationship Id="rId5" Type="http://schemas.openxmlformats.org/officeDocument/2006/relationships/image" Target="../media/image32.jpeg"/><Relationship Id="rId15" Type="http://schemas.openxmlformats.org/officeDocument/2006/relationships/image" Target="../media/image40.jpeg"/><Relationship Id="rId10" Type="http://schemas.openxmlformats.org/officeDocument/2006/relationships/image" Target="../media/image35.jpeg"/><Relationship Id="rId19" Type="http://schemas.openxmlformats.org/officeDocument/2006/relationships/image" Target="../media/image44.jpeg"/><Relationship Id="rId4" Type="http://schemas.openxmlformats.org/officeDocument/2006/relationships/audio" Target="../media/audio10.wav"/><Relationship Id="rId9" Type="http://schemas.openxmlformats.org/officeDocument/2006/relationships/image" Target="../media/image34.png"/><Relationship Id="rId14" Type="http://schemas.openxmlformats.org/officeDocument/2006/relationships/image" Target="../media/image39.jpe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jpeg"/><Relationship Id="rId3" Type="http://schemas.openxmlformats.org/officeDocument/2006/relationships/audio" Target="../media/audio11.wav"/><Relationship Id="rId7" Type="http://schemas.openxmlformats.org/officeDocument/2006/relationships/image" Target="../media/image46.jpe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1.gif"/><Relationship Id="rId5" Type="http://schemas.openxmlformats.org/officeDocument/2006/relationships/image" Target="../media/image9.jpeg"/><Relationship Id="rId4" Type="http://schemas.openxmlformats.org/officeDocument/2006/relationships/audio" Target="../media/audio12.wav"/><Relationship Id="rId9" Type="http://schemas.openxmlformats.org/officeDocument/2006/relationships/image" Target="../media/image48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audio" Target="../media/audio14.wav"/><Relationship Id="rId2" Type="http://schemas.openxmlformats.org/officeDocument/2006/relationships/audio" Target="../media/audio13.wav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7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DFCDBC3C-4B60-4BD6-9235-987F7769C798}" type="datetime1">
              <a:rPr lang="ko-KR" altLang="en-US"/>
              <a:pPr>
                <a:defRPr/>
              </a:pPr>
              <a:t>2013-02-13</a:t>
            </a:fld>
            <a:endParaRPr lang="en-US" altLang="ko-KR"/>
          </a:p>
        </p:txBody>
      </p:sp>
      <p:sp>
        <p:nvSpPr>
          <p:cNvPr id="16" name="Rectangle 9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24EBA94-9776-45F8-9364-4876F539D6BB}" type="slidenum">
              <a:rPr lang="en-US" altLang="ko-KR"/>
              <a:pPr>
                <a:defRPr/>
              </a:pPr>
              <a:t>1</a:t>
            </a:fld>
            <a:endParaRPr lang="en-US" altLang="ko-KR"/>
          </a:p>
        </p:txBody>
      </p:sp>
      <p:sp>
        <p:nvSpPr>
          <p:cNvPr id="3089" name="WordArt 17"/>
          <p:cNvSpPr>
            <a:spLocks noChangeArrowheads="1" noChangeShapeType="1" noTextEdit="1"/>
          </p:cNvSpPr>
          <p:nvPr/>
        </p:nvSpPr>
        <p:spPr bwMode="auto">
          <a:xfrm>
            <a:off x="2867025" y="5486400"/>
            <a:ext cx="3409950" cy="5334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>
              <a:defRPr/>
            </a:pPr>
            <a:r>
              <a:rPr lang="ko-KR" altLang="en-US" sz="4000" kern="10" spc="80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/>
                  </a:outerShdw>
                </a:effectLst>
                <a:latin typeface="굴림체"/>
                <a:ea typeface="굴림체"/>
              </a:rPr>
              <a:t>용두</a:t>
            </a:r>
            <a:r>
              <a:rPr lang="en-US" altLang="ko-KR" sz="4000" kern="10" spc="80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/>
                  </a:outerShdw>
                </a:effectLst>
                <a:latin typeface="굴림체"/>
                <a:ea typeface="굴림체"/>
              </a:rPr>
              <a:t>119</a:t>
            </a:r>
            <a:r>
              <a:rPr lang="ko-KR" altLang="en-US" sz="4000" kern="10" spc="80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/>
                  </a:outerShdw>
                </a:effectLst>
                <a:latin typeface="굴림체"/>
                <a:ea typeface="굴림체"/>
              </a:rPr>
              <a:t>안전센터</a:t>
            </a:r>
          </a:p>
        </p:txBody>
      </p:sp>
      <p:sp>
        <p:nvSpPr>
          <p:cNvPr id="3077" name="WordArt 18"/>
          <p:cNvSpPr>
            <a:spLocks noChangeArrowheads="1" noChangeShapeType="1" noTextEdit="1"/>
          </p:cNvSpPr>
          <p:nvPr/>
        </p:nvSpPr>
        <p:spPr bwMode="auto">
          <a:xfrm>
            <a:off x="1066800" y="838200"/>
            <a:ext cx="7391400" cy="21336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scene3d>
              <a:camera prst="legacyPerspectiveBottomRight">
                <a:rot lat="0" lon="21239998" rev="0"/>
              </a:camera>
              <a:lightRig rig="legacyHarsh3" dir="l"/>
            </a:scene3d>
            <a:sp3d extrusionH="430200" prstMaterial="legacyMatte">
              <a:extrusionClr>
                <a:srgbClr val="C0C0C0"/>
              </a:extrusionClr>
            </a:sp3d>
          </a:bodyPr>
          <a:lstStyle/>
          <a:p>
            <a:r>
              <a:rPr lang="ko-KR" altLang="en-US" sz="3600" kern="10">
                <a:ln w="9525">
                  <a:round/>
                  <a:headEnd/>
                  <a:tailEnd/>
                </a:ln>
                <a:gradFill rotWithShape="1">
                  <a:gsLst>
                    <a:gs pos="0">
                      <a:srgbClr val="DCEBF5"/>
                    </a:gs>
                    <a:gs pos="8000">
                      <a:srgbClr val="83A7C3"/>
                    </a:gs>
                    <a:gs pos="13000">
                      <a:srgbClr val="768FB9"/>
                    </a:gs>
                    <a:gs pos="21001">
                      <a:srgbClr val="83A7C3"/>
                    </a:gs>
                    <a:gs pos="52000">
                      <a:srgbClr val="FFFFFF"/>
                    </a:gs>
                    <a:gs pos="56000">
                      <a:srgbClr val="9C6563"/>
                    </a:gs>
                    <a:gs pos="58000">
                      <a:srgbClr val="80302D"/>
                    </a:gs>
                    <a:gs pos="71001">
                      <a:srgbClr val="C0524E"/>
                    </a:gs>
                    <a:gs pos="94000">
                      <a:srgbClr val="EBDAD4"/>
                    </a:gs>
                    <a:gs pos="100000">
                      <a:srgbClr val="55261C"/>
                    </a:gs>
                  </a:gsLst>
                  <a:lin ang="5400000" scaled="1"/>
                </a:gradFill>
                <a:latin typeface="HY헤드라인M"/>
                <a:ea typeface="HY헤드라인M"/>
              </a:rPr>
              <a:t>두산베어스타워</a:t>
            </a:r>
          </a:p>
        </p:txBody>
      </p:sp>
      <p:sp>
        <p:nvSpPr>
          <p:cNvPr id="3078" name="Rectangle 19"/>
          <p:cNvSpPr>
            <a:spLocks noChangeArrowheads="1"/>
          </p:cNvSpPr>
          <p:nvPr/>
        </p:nvSpPr>
        <p:spPr bwMode="auto">
          <a:xfrm>
            <a:off x="4181475" y="3154363"/>
            <a:ext cx="9144000" cy="438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ko-KR" altLang="en-US"/>
          </a:p>
        </p:txBody>
      </p:sp>
      <p:sp>
        <p:nvSpPr>
          <p:cNvPr id="3080" name="Rectangle 23"/>
          <p:cNvSpPr>
            <a:spLocks noChangeArrowheads="1"/>
          </p:cNvSpPr>
          <p:nvPr/>
        </p:nvSpPr>
        <p:spPr bwMode="auto">
          <a:xfrm>
            <a:off x="-838200" y="-914400"/>
            <a:ext cx="14163675" cy="815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ko-KR" altLang="en-US"/>
          </a:p>
        </p:txBody>
      </p:sp>
      <p:grpSp>
        <p:nvGrpSpPr>
          <p:cNvPr id="3081" name="Group 24"/>
          <p:cNvGrpSpPr>
            <a:grpSpLocks/>
          </p:cNvGrpSpPr>
          <p:nvPr/>
        </p:nvGrpSpPr>
        <p:grpSpPr bwMode="auto">
          <a:xfrm>
            <a:off x="119063" y="115888"/>
            <a:ext cx="8839200" cy="6694488"/>
            <a:chOff x="75" y="73"/>
            <a:chExt cx="5568" cy="4217"/>
          </a:xfrm>
        </p:grpSpPr>
        <p:pic>
          <p:nvPicPr>
            <p:cNvPr id="3082" name="Picture 25" descr="Untitled-1"/>
            <p:cNvPicPr>
              <a:picLocks noChangeAspect="1" noChangeArrowheads="1"/>
            </p:cNvPicPr>
            <p:nvPr/>
          </p:nvPicPr>
          <p:blipFill>
            <a:blip r:embed="rId3" cstate="print">
              <a:lum bright="42000"/>
            </a:blip>
            <a:srcRect/>
            <a:stretch>
              <a:fillRect/>
            </a:stretch>
          </p:blipFill>
          <p:spPr bwMode="auto">
            <a:xfrm>
              <a:off x="75" y="73"/>
              <a:ext cx="767" cy="3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3083" name="Group 26"/>
            <p:cNvGrpSpPr>
              <a:grpSpLocks/>
            </p:cNvGrpSpPr>
            <p:nvPr/>
          </p:nvGrpSpPr>
          <p:grpSpPr bwMode="auto">
            <a:xfrm>
              <a:off x="5372" y="4057"/>
              <a:ext cx="271" cy="178"/>
              <a:chOff x="425" y="686"/>
              <a:chExt cx="315" cy="227"/>
            </a:xfrm>
          </p:grpSpPr>
          <p:sp>
            <p:nvSpPr>
              <p:cNvPr id="3085" name="Freeform 27"/>
              <p:cNvSpPr>
                <a:spLocks/>
              </p:cNvSpPr>
              <p:nvPr/>
            </p:nvSpPr>
            <p:spPr bwMode="auto">
              <a:xfrm>
                <a:off x="453" y="719"/>
                <a:ext cx="287" cy="194"/>
              </a:xfrm>
              <a:custGeom>
                <a:avLst/>
                <a:gdLst>
                  <a:gd name="T0" fmla="*/ 84 w 508"/>
                  <a:gd name="T1" fmla="*/ 46 h 325"/>
                  <a:gd name="T2" fmla="*/ 48 w 508"/>
                  <a:gd name="T3" fmla="*/ 73 h 325"/>
                  <a:gd name="T4" fmla="*/ 31 w 508"/>
                  <a:gd name="T5" fmla="*/ 104 h 325"/>
                  <a:gd name="T6" fmla="*/ 36 w 508"/>
                  <a:gd name="T7" fmla="*/ 126 h 325"/>
                  <a:gd name="T8" fmla="*/ 71 w 508"/>
                  <a:gd name="T9" fmla="*/ 148 h 325"/>
                  <a:gd name="T10" fmla="*/ 131 w 508"/>
                  <a:gd name="T11" fmla="*/ 157 h 325"/>
                  <a:gd name="T12" fmla="*/ 208 w 508"/>
                  <a:gd name="T13" fmla="*/ 149 h 325"/>
                  <a:gd name="T14" fmla="*/ 287 w 508"/>
                  <a:gd name="T15" fmla="*/ 122 h 325"/>
                  <a:gd name="T16" fmla="*/ 334 w 508"/>
                  <a:gd name="T17" fmla="*/ 89 h 325"/>
                  <a:gd name="T18" fmla="*/ 350 w 508"/>
                  <a:gd name="T19" fmla="*/ 57 h 325"/>
                  <a:gd name="T20" fmla="*/ 341 w 508"/>
                  <a:gd name="T21" fmla="*/ 35 h 325"/>
                  <a:gd name="T22" fmla="*/ 300 w 508"/>
                  <a:gd name="T23" fmla="*/ 16 h 325"/>
                  <a:gd name="T24" fmla="*/ 238 w 508"/>
                  <a:gd name="T25" fmla="*/ 9 h 325"/>
                  <a:gd name="T26" fmla="*/ 175 w 508"/>
                  <a:gd name="T27" fmla="*/ 17 h 325"/>
                  <a:gd name="T28" fmla="*/ 194 w 508"/>
                  <a:gd name="T29" fmla="*/ 11 h 325"/>
                  <a:gd name="T30" fmla="*/ 285 w 508"/>
                  <a:gd name="T31" fmla="*/ 0 h 325"/>
                  <a:gd name="T32" fmla="*/ 375 w 508"/>
                  <a:gd name="T33" fmla="*/ 3 h 325"/>
                  <a:gd name="T34" fmla="*/ 447 w 508"/>
                  <a:gd name="T35" fmla="*/ 17 h 325"/>
                  <a:gd name="T36" fmla="*/ 486 w 508"/>
                  <a:gd name="T37" fmla="*/ 38 h 325"/>
                  <a:gd name="T38" fmla="*/ 504 w 508"/>
                  <a:gd name="T39" fmla="*/ 60 h 325"/>
                  <a:gd name="T40" fmla="*/ 507 w 508"/>
                  <a:gd name="T41" fmla="*/ 87 h 325"/>
                  <a:gd name="T42" fmla="*/ 386 w 508"/>
                  <a:gd name="T43" fmla="*/ 325 h 325"/>
                  <a:gd name="T44" fmla="*/ 302 w 508"/>
                  <a:gd name="T45" fmla="*/ 200 h 325"/>
                  <a:gd name="T46" fmla="*/ 243 w 508"/>
                  <a:gd name="T47" fmla="*/ 209 h 325"/>
                  <a:gd name="T48" fmla="*/ 179 w 508"/>
                  <a:gd name="T49" fmla="*/ 210 h 325"/>
                  <a:gd name="T50" fmla="*/ 98 w 508"/>
                  <a:gd name="T51" fmla="*/ 201 h 325"/>
                  <a:gd name="T52" fmla="*/ 39 w 508"/>
                  <a:gd name="T53" fmla="*/ 181 h 325"/>
                  <a:gd name="T54" fmla="*/ 10 w 508"/>
                  <a:gd name="T55" fmla="*/ 160 h 325"/>
                  <a:gd name="T56" fmla="*/ 0 w 508"/>
                  <a:gd name="T57" fmla="*/ 128 h 325"/>
                  <a:gd name="T58" fmla="*/ 10 w 508"/>
                  <a:gd name="T59" fmla="*/ 97 h 325"/>
                  <a:gd name="T60" fmla="*/ 53 w 508"/>
                  <a:gd name="T61" fmla="*/ 61 h 325"/>
                  <a:gd name="T62" fmla="*/ 114 w 508"/>
                  <a:gd name="T63" fmla="*/ 35 h 325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w 508"/>
                  <a:gd name="T97" fmla="*/ 0 h 325"/>
                  <a:gd name="T98" fmla="*/ 508 w 508"/>
                  <a:gd name="T99" fmla="*/ 325 h 325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T96" t="T97" r="T98" b="T99"/>
                <a:pathLst>
                  <a:path w="508" h="325">
                    <a:moveTo>
                      <a:pt x="114" y="35"/>
                    </a:moveTo>
                    <a:lnTo>
                      <a:pt x="84" y="46"/>
                    </a:lnTo>
                    <a:lnTo>
                      <a:pt x="65" y="58"/>
                    </a:lnTo>
                    <a:lnTo>
                      <a:pt x="48" y="73"/>
                    </a:lnTo>
                    <a:lnTo>
                      <a:pt x="36" y="90"/>
                    </a:lnTo>
                    <a:lnTo>
                      <a:pt x="31" y="104"/>
                    </a:lnTo>
                    <a:lnTo>
                      <a:pt x="31" y="116"/>
                    </a:lnTo>
                    <a:lnTo>
                      <a:pt x="36" y="126"/>
                    </a:lnTo>
                    <a:lnTo>
                      <a:pt x="48" y="138"/>
                    </a:lnTo>
                    <a:lnTo>
                      <a:pt x="71" y="148"/>
                    </a:lnTo>
                    <a:lnTo>
                      <a:pt x="98" y="155"/>
                    </a:lnTo>
                    <a:lnTo>
                      <a:pt x="131" y="157"/>
                    </a:lnTo>
                    <a:lnTo>
                      <a:pt x="172" y="156"/>
                    </a:lnTo>
                    <a:lnTo>
                      <a:pt x="208" y="149"/>
                    </a:lnTo>
                    <a:lnTo>
                      <a:pt x="255" y="136"/>
                    </a:lnTo>
                    <a:lnTo>
                      <a:pt x="287" y="122"/>
                    </a:lnTo>
                    <a:lnTo>
                      <a:pt x="316" y="105"/>
                    </a:lnTo>
                    <a:lnTo>
                      <a:pt x="334" y="89"/>
                    </a:lnTo>
                    <a:lnTo>
                      <a:pt x="347" y="71"/>
                    </a:lnTo>
                    <a:lnTo>
                      <a:pt x="350" y="57"/>
                    </a:lnTo>
                    <a:lnTo>
                      <a:pt x="349" y="45"/>
                    </a:lnTo>
                    <a:lnTo>
                      <a:pt x="341" y="35"/>
                    </a:lnTo>
                    <a:lnTo>
                      <a:pt x="327" y="25"/>
                    </a:lnTo>
                    <a:lnTo>
                      <a:pt x="300" y="16"/>
                    </a:lnTo>
                    <a:lnTo>
                      <a:pt x="275" y="12"/>
                    </a:lnTo>
                    <a:lnTo>
                      <a:pt x="238" y="9"/>
                    </a:lnTo>
                    <a:lnTo>
                      <a:pt x="214" y="10"/>
                    </a:lnTo>
                    <a:lnTo>
                      <a:pt x="175" y="17"/>
                    </a:lnTo>
                    <a:lnTo>
                      <a:pt x="140" y="26"/>
                    </a:lnTo>
                    <a:lnTo>
                      <a:pt x="194" y="11"/>
                    </a:lnTo>
                    <a:lnTo>
                      <a:pt x="241" y="4"/>
                    </a:lnTo>
                    <a:lnTo>
                      <a:pt x="285" y="0"/>
                    </a:lnTo>
                    <a:lnTo>
                      <a:pt x="334" y="1"/>
                    </a:lnTo>
                    <a:lnTo>
                      <a:pt x="375" y="3"/>
                    </a:lnTo>
                    <a:lnTo>
                      <a:pt x="415" y="9"/>
                    </a:lnTo>
                    <a:lnTo>
                      <a:pt x="447" y="17"/>
                    </a:lnTo>
                    <a:lnTo>
                      <a:pt x="473" y="28"/>
                    </a:lnTo>
                    <a:lnTo>
                      <a:pt x="486" y="38"/>
                    </a:lnTo>
                    <a:lnTo>
                      <a:pt x="494" y="46"/>
                    </a:lnTo>
                    <a:lnTo>
                      <a:pt x="504" y="60"/>
                    </a:lnTo>
                    <a:lnTo>
                      <a:pt x="508" y="72"/>
                    </a:lnTo>
                    <a:lnTo>
                      <a:pt x="507" y="87"/>
                    </a:lnTo>
                    <a:lnTo>
                      <a:pt x="499" y="107"/>
                    </a:lnTo>
                    <a:lnTo>
                      <a:pt x="386" y="325"/>
                    </a:lnTo>
                    <a:lnTo>
                      <a:pt x="205" y="325"/>
                    </a:lnTo>
                    <a:lnTo>
                      <a:pt x="302" y="200"/>
                    </a:lnTo>
                    <a:lnTo>
                      <a:pt x="276" y="205"/>
                    </a:lnTo>
                    <a:lnTo>
                      <a:pt x="243" y="209"/>
                    </a:lnTo>
                    <a:lnTo>
                      <a:pt x="217" y="209"/>
                    </a:lnTo>
                    <a:lnTo>
                      <a:pt x="179" y="210"/>
                    </a:lnTo>
                    <a:lnTo>
                      <a:pt x="142" y="206"/>
                    </a:lnTo>
                    <a:lnTo>
                      <a:pt x="98" y="201"/>
                    </a:lnTo>
                    <a:lnTo>
                      <a:pt x="65" y="192"/>
                    </a:lnTo>
                    <a:lnTo>
                      <a:pt x="39" y="181"/>
                    </a:lnTo>
                    <a:lnTo>
                      <a:pt x="17" y="168"/>
                    </a:lnTo>
                    <a:lnTo>
                      <a:pt x="10" y="160"/>
                    </a:lnTo>
                    <a:lnTo>
                      <a:pt x="1" y="145"/>
                    </a:lnTo>
                    <a:lnTo>
                      <a:pt x="0" y="128"/>
                    </a:lnTo>
                    <a:lnTo>
                      <a:pt x="2" y="111"/>
                    </a:lnTo>
                    <a:lnTo>
                      <a:pt x="10" y="97"/>
                    </a:lnTo>
                    <a:lnTo>
                      <a:pt x="25" y="80"/>
                    </a:lnTo>
                    <a:lnTo>
                      <a:pt x="53" y="61"/>
                    </a:lnTo>
                    <a:lnTo>
                      <a:pt x="80" y="45"/>
                    </a:lnTo>
                    <a:lnTo>
                      <a:pt x="114" y="35"/>
                    </a:lnTo>
                    <a:close/>
                  </a:path>
                </a:pathLst>
              </a:custGeom>
              <a:solidFill>
                <a:srgbClr val="34A02C"/>
              </a:solidFill>
              <a:ln w="9525">
                <a:solidFill>
                  <a:srgbClr val="33996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086" name="Freeform 28"/>
              <p:cNvSpPr>
                <a:spLocks/>
              </p:cNvSpPr>
              <p:nvPr/>
            </p:nvSpPr>
            <p:spPr bwMode="auto">
              <a:xfrm>
                <a:off x="425" y="854"/>
                <a:ext cx="102" cy="59"/>
              </a:xfrm>
              <a:custGeom>
                <a:avLst/>
                <a:gdLst>
                  <a:gd name="T0" fmla="*/ 79 w 173"/>
                  <a:gd name="T1" fmla="*/ 0 h 108"/>
                  <a:gd name="T2" fmla="*/ 173 w 173"/>
                  <a:gd name="T3" fmla="*/ 0 h 108"/>
                  <a:gd name="T4" fmla="*/ 102 w 173"/>
                  <a:gd name="T5" fmla="*/ 108 h 108"/>
                  <a:gd name="T6" fmla="*/ 0 w 173"/>
                  <a:gd name="T7" fmla="*/ 108 h 108"/>
                  <a:gd name="T8" fmla="*/ 79 w 173"/>
                  <a:gd name="T9" fmla="*/ 0 h 10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73"/>
                  <a:gd name="T16" fmla="*/ 0 h 108"/>
                  <a:gd name="T17" fmla="*/ 173 w 173"/>
                  <a:gd name="T18" fmla="*/ 108 h 10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73" h="108">
                    <a:moveTo>
                      <a:pt x="79" y="0"/>
                    </a:moveTo>
                    <a:lnTo>
                      <a:pt x="173" y="0"/>
                    </a:lnTo>
                    <a:lnTo>
                      <a:pt x="102" y="108"/>
                    </a:lnTo>
                    <a:lnTo>
                      <a:pt x="0" y="108"/>
                    </a:lnTo>
                    <a:lnTo>
                      <a:pt x="79" y="0"/>
                    </a:lnTo>
                    <a:close/>
                  </a:path>
                </a:pathLst>
              </a:custGeom>
              <a:solidFill>
                <a:srgbClr val="FF0000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087" name="Freeform 29"/>
              <p:cNvSpPr>
                <a:spLocks/>
              </p:cNvSpPr>
              <p:nvPr/>
            </p:nvSpPr>
            <p:spPr bwMode="auto">
              <a:xfrm>
                <a:off x="487" y="686"/>
                <a:ext cx="80" cy="82"/>
              </a:xfrm>
              <a:custGeom>
                <a:avLst/>
                <a:gdLst>
                  <a:gd name="T0" fmla="*/ 0 w 392"/>
                  <a:gd name="T1" fmla="*/ 173 h 384"/>
                  <a:gd name="T2" fmla="*/ 24 w 392"/>
                  <a:gd name="T3" fmla="*/ 152 h 384"/>
                  <a:gd name="T4" fmla="*/ 23 w 392"/>
                  <a:gd name="T5" fmla="*/ 137 h 384"/>
                  <a:gd name="T6" fmla="*/ 27 w 392"/>
                  <a:gd name="T7" fmla="*/ 126 h 384"/>
                  <a:gd name="T8" fmla="*/ 33 w 392"/>
                  <a:gd name="T9" fmla="*/ 117 h 384"/>
                  <a:gd name="T10" fmla="*/ 49 w 392"/>
                  <a:gd name="T11" fmla="*/ 111 h 384"/>
                  <a:gd name="T12" fmla="*/ 62 w 392"/>
                  <a:gd name="T13" fmla="*/ 111 h 384"/>
                  <a:gd name="T14" fmla="*/ 76 w 392"/>
                  <a:gd name="T15" fmla="*/ 112 h 384"/>
                  <a:gd name="T16" fmla="*/ 83 w 392"/>
                  <a:gd name="T17" fmla="*/ 119 h 384"/>
                  <a:gd name="T18" fmla="*/ 88 w 392"/>
                  <a:gd name="T19" fmla="*/ 129 h 384"/>
                  <a:gd name="T20" fmla="*/ 127 w 392"/>
                  <a:gd name="T21" fmla="*/ 137 h 384"/>
                  <a:gd name="T22" fmla="*/ 128 w 392"/>
                  <a:gd name="T23" fmla="*/ 117 h 384"/>
                  <a:gd name="T24" fmla="*/ 126 w 392"/>
                  <a:gd name="T25" fmla="*/ 100 h 384"/>
                  <a:gd name="T26" fmla="*/ 120 w 392"/>
                  <a:gd name="T27" fmla="*/ 84 h 384"/>
                  <a:gd name="T28" fmla="*/ 114 w 392"/>
                  <a:gd name="T29" fmla="*/ 69 h 384"/>
                  <a:gd name="T30" fmla="*/ 104 w 392"/>
                  <a:gd name="T31" fmla="*/ 54 h 384"/>
                  <a:gd name="T32" fmla="*/ 90 w 392"/>
                  <a:gd name="T33" fmla="*/ 40 h 384"/>
                  <a:gd name="T34" fmla="*/ 69 w 392"/>
                  <a:gd name="T35" fmla="*/ 23 h 384"/>
                  <a:gd name="T36" fmla="*/ 100 w 392"/>
                  <a:gd name="T37" fmla="*/ 26 h 384"/>
                  <a:gd name="T38" fmla="*/ 127 w 392"/>
                  <a:gd name="T39" fmla="*/ 34 h 384"/>
                  <a:gd name="T40" fmla="*/ 150 w 392"/>
                  <a:gd name="T41" fmla="*/ 48 h 384"/>
                  <a:gd name="T42" fmla="*/ 165 w 392"/>
                  <a:gd name="T43" fmla="*/ 64 h 384"/>
                  <a:gd name="T44" fmla="*/ 184 w 392"/>
                  <a:gd name="T45" fmla="*/ 84 h 384"/>
                  <a:gd name="T46" fmla="*/ 198 w 392"/>
                  <a:gd name="T47" fmla="*/ 107 h 384"/>
                  <a:gd name="T48" fmla="*/ 207 w 392"/>
                  <a:gd name="T49" fmla="*/ 127 h 384"/>
                  <a:gd name="T50" fmla="*/ 220 w 392"/>
                  <a:gd name="T51" fmla="*/ 102 h 384"/>
                  <a:gd name="T52" fmla="*/ 239 w 392"/>
                  <a:gd name="T53" fmla="*/ 76 h 384"/>
                  <a:gd name="T54" fmla="*/ 264 w 392"/>
                  <a:gd name="T55" fmla="*/ 49 h 384"/>
                  <a:gd name="T56" fmla="*/ 289 w 392"/>
                  <a:gd name="T57" fmla="*/ 25 h 384"/>
                  <a:gd name="T58" fmla="*/ 305 w 392"/>
                  <a:gd name="T59" fmla="*/ 12 h 384"/>
                  <a:gd name="T60" fmla="*/ 327 w 392"/>
                  <a:gd name="T61" fmla="*/ 2 h 384"/>
                  <a:gd name="T62" fmla="*/ 346 w 392"/>
                  <a:gd name="T63" fmla="*/ 0 h 384"/>
                  <a:gd name="T64" fmla="*/ 360 w 392"/>
                  <a:gd name="T65" fmla="*/ 6 h 384"/>
                  <a:gd name="T66" fmla="*/ 366 w 392"/>
                  <a:gd name="T67" fmla="*/ 21 h 384"/>
                  <a:gd name="T68" fmla="*/ 363 w 392"/>
                  <a:gd name="T69" fmla="*/ 44 h 384"/>
                  <a:gd name="T70" fmla="*/ 348 w 392"/>
                  <a:gd name="T71" fmla="*/ 92 h 384"/>
                  <a:gd name="T72" fmla="*/ 327 w 392"/>
                  <a:gd name="T73" fmla="*/ 138 h 384"/>
                  <a:gd name="T74" fmla="*/ 303 w 392"/>
                  <a:gd name="T75" fmla="*/ 185 h 384"/>
                  <a:gd name="T76" fmla="*/ 281 w 392"/>
                  <a:gd name="T77" fmla="*/ 219 h 384"/>
                  <a:gd name="T78" fmla="*/ 296 w 392"/>
                  <a:gd name="T79" fmla="*/ 233 h 384"/>
                  <a:gd name="T80" fmla="*/ 305 w 392"/>
                  <a:gd name="T81" fmla="*/ 248 h 384"/>
                  <a:gd name="T82" fmla="*/ 309 w 392"/>
                  <a:gd name="T83" fmla="*/ 262 h 384"/>
                  <a:gd name="T84" fmla="*/ 392 w 392"/>
                  <a:gd name="T85" fmla="*/ 251 h 384"/>
                  <a:gd name="T86" fmla="*/ 273 w 392"/>
                  <a:gd name="T87" fmla="*/ 384 h 384"/>
                  <a:gd name="T88" fmla="*/ 273 w 392"/>
                  <a:gd name="T89" fmla="*/ 290 h 384"/>
                  <a:gd name="T90" fmla="*/ 251 w 392"/>
                  <a:gd name="T91" fmla="*/ 291 h 384"/>
                  <a:gd name="T92" fmla="*/ 224 w 392"/>
                  <a:gd name="T93" fmla="*/ 287 h 384"/>
                  <a:gd name="T94" fmla="*/ 196 w 392"/>
                  <a:gd name="T95" fmla="*/ 278 h 384"/>
                  <a:gd name="T96" fmla="*/ 160 w 392"/>
                  <a:gd name="T97" fmla="*/ 259 h 384"/>
                  <a:gd name="T98" fmla="*/ 125 w 392"/>
                  <a:gd name="T99" fmla="*/ 232 h 384"/>
                  <a:gd name="T100" fmla="*/ 99 w 392"/>
                  <a:gd name="T101" fmla="*/ 213 h 384"/>
                  <a:gd name="T102" fmla="*/ 78 w 392"/>
                  <a:gd name="T103" fmla="*/ 187 h 384"/>
                  <a:gd name="T104" fmla="*/ 71 w 392"/>
                  <a:gd name="T105" fmla="*/ 172 h 384"/>
                  <a:gd name="T106" fmla="*/ 62 w 392"/>
                  <a:gd name="T107" fmla="*/ 178 h 384"/>
                  <a:gd name="T108" fmla="*/ 49 w 392"/>
                  <a:gd name="T109" fmla="*/ 180 h 384"/>
                  <a:gd name="T110" fmla="*/ 34 w 392"/>
                  <a:gd name="T111" fmla="*/ 176 h 384"/>
                  <a:gd name="T112" fmla="*/ 27 w 392"/>
                  <a:gd name="T113" fmla="*/ 167 h 384"/>
                  <a:gd name="T114" fmla="*/ 0 w 392"/>
                  <a:gd name="T115" fmla="*/ 173 h 384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w 392"/>
                  <a:gd name="T175" fmla="*/ 0 h 384"/>
                  <a:gd name="T176" fmla="*/ 392 w 392"/>
                  <a:gd name="T177" fmla="*/ 384 h 384"/>
                </a:gdLst>
                <a:ahLst/>
                <a:cxnLst>
                  <a:cxn ang="T116">
                    <a:pos x="T0" y="T1"/>
                  </a:cxn>
                  <a:cxn ang="T117">
                    <a:pos x="T2" y="T3"/>
                  </a:cxn>
                  <a:cxn ang="T118">
                    <a:pos x="T4" y="T5"/>
                  </a:cxn>
                  <a:cxn ang="T119">
                    <a:pos x="T6" y="T7"/>
                  </a:cxn>
                  <a:cxn ang="T120">
                    <a:pos x="T8" y="T9"/>
                  </a:cxn>
                  <a:cxn ang="T121">
                    <a:pos x="T10" y="T11"/>
                  </a:cxn>
                  <a:cxn ang="T122">
                    <a:pos x="T12" y="T13"/>
                  </a:cxn>
                  <a:cxn ang="T123">
                    <a:pos x="T14" y="T15"/>
                  </a:cxn>
                  <a:cxn ang="T124">
                    <a:pos x="T16" y="T17"/>
                  </a:cxn>
                  <a:cxn ang="T125">
                    <a:pos x="T18" y="T19"/>
                  </a:cxn>
                  <a:cxn ang="T126">
                    <a:pos x="T20" y="T21"/>
                  </a:cxn>
                  <a:cxn ang="T127">
                    <a:pos x="T22" y="T23"/>
                  </a:cxn>
                  <a:cxn ang="T128">
                    <a:pos x="T24" y="T25"/>
                  </a:cxn>
                  <a:cxn ang="T129">
                    <a:pos x="T26" y="T27"/>
                  </a:cxn>
                  <a:cxn ang="T130">
                    <a:pos x="T28" y="T29"/>
                  </a:cxn>
                  <a:cxn ang="T131">
                    <a:pos x="T30" y="T31"/>
                  </a:cxn>
                  <a:cxn ang="T132">
                    <a:pos x="T32" y="T33"/>
                  </a:cxn>
                  <a:cxn ang="T133">
                    <a:pos x="T34" y="T35"/>
                  </a:cxn>
                  <a:cxn ang="T134">
                    <a:pos x="T36" y="T37"/>
                  </a:cxn>
                  <a:cxn ang="T135">
                    <a:pos x="T38" y="T39"/>
                  </a:cxn>
                  <a:cxn ang="T136">
                    <a:pos x="T40" y="T41"/>
                  </a:cxn>
                  <a:cxn ang="T137">
                    <a:pos x="T42" y="T43"/>
                  </a:cxn>
                  <a:cxn ang="T138">
                    <a:pos x="T44" y="T45"/>
                  </a:cxn>
                  <a:cxn ang="T139">
                    <a:pos x="T46" y="T47"/>
                  </a:cxn>
                  <a:cxn ang="T140">
                    <a:pos x="T48" y="T49"/>
                  </a:cxn>
                  <a:cxn ang="T141">
                    <a:pos x="T50" y="T51"/>
                  </a:cxn>
                  <a:cxn ang="T142">
                    <a:pos x="T52" y="T53"/>
                  </a:cxn>
                  <a:cxn ang="T143">
                    <a:pos x="T54" y="T55"/>
                  </a:cxn>
                  <a:cxn ang="T144">
                    <a:pos x="T56" y="T57"/>
                  </a:cxn>
                  <a:cxn ang="T145">
                    <a:pos x="T58" y="T59"/>
                  </a:cxn>
                  <a:cxn ang="T146">
                    <a:pos x="T60" y="T61"/>
                  </a:cxn>
                  <a:cxn ang="T147">
                    <a:pos x="T62" y="T63"/>
                  </a:cxn>
                  <a:cxn ang="T148">
                    <a:pos x="T64" y="T65"/>
                  </a:cxn>
                  <a:cxn ang="T149">
                    <a:pos x="T66" y="T67"/>
                  </a:cxn>
                  <a:cxn ang="T150">
                    <a:pos x="T68" y="T69"/>
                  </a:cxn>
                  <a:cxn ang="T151">
                    <a:pos x="T70" y="T71"/>
                  </a:cxn>
                  <a:cxn ang="T152">
                    <a:pos x="T72" y="T73"/>
                  </a:cxn>
                  <a:cxn ang="T153">
                    <a:pos x="T74" y="T75"/>
                  </a:cxn>
                  <a:cxn ang="T154">
                    <a:pos x="T76" y="T77"/>
                  </a:cxn>
                  <a:cxn ang="T155">
                    <a:pos x="T78" y="T79"/>
                  </a:cxn>
                  <a:cxn ang="T156">
                    <a:pos x="T80" y="T81"/>
                  </a:cxn>
                  <a:cxn ang="T157">
                    <a:pos x="T82" y="T83"/>
                  </a:cxn>
                  <a:cxn ang="T158">
                    <a:pos x="T84" y="T85"/>
                  </a:cxn>
                  <a:cxn ang="T159">
                    <a:pos x="T86" y="T87"/>
                  </a:cxn>
                  <a:cxn ang="T160">
                    <a:pos x="T88" y="T89"/>
                  </a:cxn>
                  <a:cxn ang="T161">
                    <a:pos x="T90" y="T91"/>
                  </a:cxn>
                  <a:cxn ang="T162">
                    <a:pos x="T92" y="T93"/>
                  </a:cxn>
                  <a:cxn ang="T163">
                    <a:pos x="T94" y="T95"/>
                  </a:cxn>
                  <a:cxn ang="T164">
                    <a:pos x="T96" y="T97"/>
                  </a:cxn>
                  <a:cxn ang="T165">
                    <a:pos x="T98" y="T99"/>
                  </a:cxn>
                  <a:cxn ang="T166">
                    <a:pos x="T100" y="T101"/>
                  </a:cxn>
                  <a:cxn ang="T167">
                    <a:pos x="T102" y="T103"/>
                  </a:cxn>
                  <a:cxn ang="T168">
                    <a:pos x="T104" y="T105"/>
                  </a:cxn>
                  <a:cxn ang="T169">
                    <a:pos x="T106" y="T107"/>
                  </a:cxn>
                  <a:cxn ang="T170">
                    <a:pos x="T108" y="T109"/>
                  </a:cxn>
                  <a:cxn ang="T171">
                    <a:pos x="T110" y="T111"/>
                  </a:cxn>
                  <a:cxn ang="T172">
                    <a:pos x="T112" y="T113"/>
                  </a:cxn>
                  <a:cxn ang="T173">
                    <a:pos x="T114" y="T115"/>
                  </a:cxn>
                </a:cxnLst>
                <a:rect l="T174" t="T175" r="T176" b="T177"/>
                <a:pathLst>
                  <a:path w="392" h="384">
                    <a:moveTo>
                      <a:pt x="0" y="173"/>
                    </a:moveTo>
                    <a:lnTo>
                      <a:pt x="24" y="152"/>
                    </a:lnTo>
                    <a:lnTo>
                      <a:pt x="23" y="137"/>
                    </a:lnTo>
                    <a:lnTo>
                      <a:pt x="27" y="126"/>
                    </a:lnTo>
                    <a:lnTo>
                      <a:pt x="33" y="117"/>
                    </a:lnTo>
                    <a:lnTo>
                      <a:pt x="49" y="111"/>
                    </a:lnTo>
                    <a:lnTo>
                      <a:pt x="62" y="111"/>
                    </a:lnTo>
                    <a:lnTo>
                      <a:pt x="76" y="112"/>
                    </a:lnTo>
                    <a:lnTo>
                      <a:pt x="83" y="119"/>
                    </a:lnTo>
                    <a:lnTo>
                      <a:pt x="88" y="129"/>
                    </a:lnTo>
                    <a:lnTo>
                      <a:pt x="127" y="137"/>
                    </a:lnTo>
                    <a:lnTo>
                      <a:pt x="128" y="117"/>
                    </a:lnTo>
                    <a:lnTo>
                      <a:pt x="126" y="100"/>
                    </a:lnTo>
                    <a:lnTo>
                      <a:pt x="120" y="84"/>
                    </a:lnTo>
                    <a:lnTo>
                      <a:pt x="114" y="69"/>
                    </a:lnTo>
                    <a:lnTo>
                      <a:pt x="104" y="54"/>
                    </a:lnTo>
                    <a:lnTo>
                      <a:pt x="90" y="40"/>
                    </a:lnTo>
                    <a:lnTo>
                      <a:pt x="69" y="23"/>
                    </a:lnTo>
                    <a:lnTo>
                      <a:pt x="100" y="26"/>
                    </a:lnTo>
                    <a:lnTo>
                      <a:pt x="127" y="34"/>
                    </a:lnTo>
                    <a:lnTo>
                      <a:pt x="150" y="48"/>
                    </a:lnTo>
                    <a:lnTo>
                      <a:pt x="165" y="64"/>
                    </a:lnTo>
                    <a:lnTo>
                      <a:pt x="184" y="84"/>
                    </a:lnTo>
                    <a:lnTo>
                      <a:pt x="198" y="107"/>
                    </a:lnTo>
                    <a:lnTo>
                      <a:pt x="207" y="127"/>
                    </a:lnTo>
                    <a:lnTo>
                      <a:pt x="220" y="102"/>
                    </a:lnTo>
                    <a:lnTo>
                      <a:pt x="239" y="76"/>
                    </a:lnTo>
                    <a:lnTo>
                      <a:pt x="264" y="49"/>
                    </a:lnTo>
                    <a:lnTo>
                      <a:pt x="289" y="25"/>
                    </a:lnTo>
                    <a:lnTo>
                      <a:pt x="305" y="12"/>
                    </a:lnTo>
                    <a:lnTo>
                      <a:pt x="327" y="2"/>
                    </a:lnTo>
                    <a:lnTo>
                      <a:pt x="346" y="0"/>
                    </a:lnTo>
                    <a:lnTo>
                      <a:pt x="360" y="6"/>
                    </a:lnTo>
                    <a:lnTo>
                      <a:pt x="366" y="21"/>
                    </a:lnTo>
                    <a:lnTo>
                      <a:pt x="363" y="44"/>
                    </a:lnTo>
                    <a:lnTo>
                      <a:pt x="348" y="92"/>
                    </a:lnTo>
                    <a:lnTo>
                      <a:pt x="327" y="138"/>
                    </a:lnTo>
                    <a:lnTo>
                      <a:pt x="303" y="185"/>
                    </a:lnTo>
                    <a:lnTo>
                      <a:pt x="281" y="219"/>
                    </a:lnTo>
                    <a:lnTo>
                      <a:pt x="296" y="233"/>
                    </a:lnTo>
                    <a:lnTo>
                      <a:pt x="305" y="248"/>
                    </a:lnTo>
                    <a:lnTo>
                      <a:pt x="309" y="262"/>
                    </a:lnTo>
                    <a:lnTo>
                      <a:pt x="392" y="251"/>
                    </a:lnTo>
                    <a:lnTo>
                      <a:pt x="273" y="384"/>
                    </a:lnTo>
                    <a:lnTo>
                      <a:pt x="273" y="290"/>
                    </a:lnTo>
                    <a:lnTo>
                      <a:pt x="251" y="291"/>
                    </a:lnTo>
                    <a:lnTo>
                      <a:pt x="224" y="287"/>
                    </a:lnTo>
                    <a:lnTo>
                      <a:pt x="196" y="278"/>
                    </a:lnTo>
                    <a:lnTo>
                      <a:pt x="160" y="259"/>
                    </a:lnTo>
                    <a:lnTo>
                      <a:pt x="125" y="232"/>
                    </a:lnTo>
                    <a:lnTo>
                      <a:pt x="99" y="213"/>
                    </a:lnTo>
                    <a:lnTo>
                      <a:pt x="78" y="187"/>
                    </a:lnTo>
                    <a:lnTo>
                      <a:pt x="71" y="172"/>
                    </a:lnTo>
                    <a:lnTo>
                      <a:pt x="62" y="178"/>
                    </a:lnTo>
                    <a:lnTo>
                      <a:pt x="49" y="180"/>
                    </a:lnTo>
                    <a:lnTo>
                      <a:pt x="34" y="176"/>
                    </a:lnTo>
                    <a:lnTo>
                      <a:pt x="27" y="167"/>
                    </a:lnTo>
                    <a:lnTo>
                      <a:pt x="0" y="173"/>
                    </a:lnTo>
                    <a:close/>
                  </a:path>
                </a:pathLst>
              </a:custGeom>
              <a:solidFill>
                <a:srgbClr val="34A02C"/>
              </a:solidFill>
              <a:ln w="9525">
                <a:solidFill>
                  <a:srgbClr val="33996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088" name="Freeform 30"/>
              <p:cNvSpPr>
                <a:spLocks/>
              </p:cNvSpPr>
              <p:nvPr/>
            </p:nvSpPr>
            <p:spPr bwMode="auto">
              <a:xfrm>
                <a:off x="496" y="854"/>
                <a:ext cx="102" cy="59"/>
              </a:xfrm>
              <a:custGeom>
                <a:avLst/>
                <a:gdLst>
                  <a:gd name="T0" fmla="*/ 79 w 173"/>
                  <a:gd name="T1" fmla="*/ 0 h 108"/>
                  <a:gd name="T2" fmla="*/ 173 w 173"/>
                  <a:gd name="T3" fmla="*/ 0 h 108"/>
                  <a:gd name="T4" fmla="*/ 102 w 173"/>
                  <a:gd name="T5" fmla="*/ 108 h 108"/>
                  <a:gd name="T6" fmla="*/ 0 w 173"/>
                  <a:gd name="T7" fmla="*/ 108 h 108"/>
                  <a:gd name="T8" fmla="*/ 79 w 173"/>
                  <a:gd name="T9" fmla="*/ 0 h 10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73"/>
                  <a:gd name="T16" fmla="*/ 0 h 108"/>
                  <a:gd name="T17" fmla="*/ 173 w 173"/>
                  <a:gd name="T18" fmla="*/ 108 h 10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73" h="108">
                    <a:moveTo>
                      <a:pt x="79" y="0"/>
                    </a:moveTo>
                    <a:lnTo>
                      <a:pt x="173" y="0"/>
                    </a:lnTo>
                    <a:lnTo>
                      <a:pt x="102" y="108"/>
                    </a:lnTo>
                    <a:lnTo>
                      <a:pt x="0" y="108"/>
                    </a:lnTo>
                    <a:lnTo>
                      <a:pt x="79" y="0"/>
                    </a:lnTo>
                    <a:close/>
                  </a:path>
                </a:pathLst>
              </a:custGeom>
              <a:solidFill>
                <a:srgbClr val="FFCC00"/>
              </a:solidFill>
              <a:ln w="9525">
                <a:solidFill>
                  <a:srgbClr val="FFCC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</p:grpSp>
        <p:sp>
          <p:nvSpPr>
            <p:cNvPr id="3084" name="Text Box 31"/>
            <p:cNvSpPr txBox="1">
              <a:spLocks noChangeArrowheads="1"/>
            </p:cNvSpPr>
            <p:nvPr/>
          </p:nvSpPr>
          <p:spPr bwMode="auto">
            <a:xfrm>
              <a:off x="4339" y="4057"/>
              <a:ext cx="989" cy="2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/>
              <a:r>
                <a:rPr lang="ko-KR" altLang="en-US" sz="1800" b="0" dirty="0" smtClean="0">
                  <a:solidFill>
                    <a:schemeClr val="bg1"/>
                  </a:solidFill>
                  <a:latin typeface="HY견고딕" pitchFamily="18" charset="-127"/>
                  <a:ea typeface="HY견고딕" pitchFamily="18" charset="-127"/>
                </a:rPr>
                <a:t>동대문소방서</a:t>
              </a:r>
              <a:endParaRPr lang="ko-KR" altLang="en-US" sz="1800" b="0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endParaRPr>
            </a:p>
          </p:txBody>
        </p:sp>
      </p:grpSp>
      <p:grpSp>
        <p:nvGrpSpPr>
          <p:cNvPr id="17" name="그룹 16"/>
          <p:cNvGrpSpPr/>
          <p:nvPr/>
        </p:nvGrpSpPr>
        <p:grpSpPr>
          <a:xfrm>
            <a:off x="3707904" y="3458430"/>
            <a:ext cx="1866177" cy="1664757"/>
            <a:chOff x="144015" y="108059"/>
            <a:chExt cx="1866177" cy="1664757"/>
          </a:xfrm>
        </p:grpSpPr>
        <p:pic>
          <p:nvPicPr>
            <p:cNvPr id="18" name="그림 17" descr="구조1.JPG"/>
            <p:cNvPicPr>
              <a:picLocks noChangeAspect="1"/>
            </p:cNvPicPr>
            <p:nvPr/>
          </p:nvPicPr>
          <p:blipFill>
            <a:blip r:embed="rId4" cstate="print">
              <a:lum/>
            </a:blip>
            <a:srcRect l="15000" t="11378" r="21875"/>
            <a:stretch>
              <a:fillRect/>
            </a:stretch>
          </p:blipFill>
          <p:spPr>
            <a:xfrm>
              <a:off x="1146096" y="108059"/>
              <a:ext cx="864096" cy="842189"/>
            </a:xfrm>
            <a:prstGeom prst="ellipse">
              <a:avLst/>
            </a:prstGeom>
            <a:ln/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</p:pic>
        <p:pic>
          <p:nvPicPr>
            <p:cNvPr id="19" name="그림 18" descr="훈련사진2.JPG"/>
            <p:cNvPicPr>
              <a:picLocks noChangeAspect="1"/>
            </p:cNvPicPr>
            <p:nvPr/>
          </p:nvPicPr>
          <p:blipFill>
            <a:blip r:embed="rId5" cstate="print">
              <a:lum/>
            </a:blip>
            <a:srcRect l="7500" r="9714" b="13702"/>
            <a:stretch>
              <a:fillRect/>
            </a:stretch>
          </p:blipFill>
          <p:spPr>
            <a:xfrm>
              <a:off x="144015" y="389424"/>
              <a:ext cx="1401897" cy="1383392"/>
            </a:xfrm>
            <a:prstGeom prst="ellipse">
              <a:avLst/>
            </a:prstGeom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30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30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730" name="Text Box 2"/>
          <p:cNvSpPr txBox="1">
            <a:spLocks noChangeAspect="1" noChangeArrowheads="1"/>
          </p:cNvSpPr>
          <p:nvPr/>
        </p:nvSpPr>
        <p:spPr bwMode="auto">
          <a:xfrm>
            <a:off x="1295400" y="1600200"/>
            <a:ext cx="6629400" cy="598488"/>
          </a:xfrm>
          <a:prstGeom prst="rect">
            <a:avLst/>
          </a:prstGeom>
          <a:gradFill rotWithShape="0">
            <a:gsLst>
              <a:gs pos="0">
                <a:schemeClr val="folHlink"/>
              </a:gs>
              <a:gs pos="50000">
                <a:srgbClr val="FFFFFF"/>
              </a:gs>
              <a:gs pos="100000">
                <a:schemeClr val="folHlink"/>
              </a:gs>
            </a:gsLst>
            <a:lin ang="5400000" scaled="1"/>
          </a:gradFill>
          <a:ln w="19050">
            <a:solidFill>
              <a:schemeClr val="bg1"/>
            </a:solidFill>
            <a:miter lim="800000"/>
            <a:headEnd/>
            <a:tailEnd/>
          </a:ln>
          <a:effectLst>
            <a:outerShdw dist="107763" dir="2700000" algn="ctr" rotWithShape="0">
              <a:srgbClr val="990000"/>
            </a:outerShdw>
          </a:effectLst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  <a:defRPr/>
            </a:pPr>
            <a:r>
              <a:rPr lang="en-US" altLang="ko-KR" sz="3200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굴림" pitchFamily="50" charset="-127"/>
              </a:rPr>
              <a:t>1.  </a:t>
            </a:r>
            <a:r>
              <a:rPr lang="ko-KR" altLang="en-US" sz="3200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굴림" pitchFamily="50" charset="-127"/>
              </a:rPr>
              <a:t>건   물   위   치   도  및  전   경</a:t>
            </a:r>
          </a:p>
        </p:txBody>
      </p:sp>
      <p:sp>
        <p:nvSpPr>
          <p:cNvPr id="201731" name="Text Box 3"/>
          <p:cNvSpPr txBox="1">
            <a:spLocks noChangeArrowheads="1"/>
          </p:cNvSpPr>
          <p:nvPr/>
        </p:nvSpPr>
        <p:spPr bwMode="auto">
          <a:xfrm>
            <a:off x="1295400" y="2457450"/>
            <a:ext cx="6629400" cy="579438"/>
          </a:xfrm>
          <a:prstGeom prst="rect">
            <a:avLst/>
          </a:prstGeom>
          <a:gradFill rotWithShape="0">
            <a:gsLst>
              <a:gs pos="0">
                <a:schemeClr val="folHlink"/>
              </a:gs>
              <a:gs pos="50000">
                <a:srgbClr val="FFFFFF"/>
              </a:gs>
              <a:gs pos="100000">
                <a:schemeClr val="folHlink"/>
              </a:gs>
            </a:gsLst>
            <a:lin ang="5400000" scaled="1"/>
          </a:gradFill>
          <a:ln w="19050">
            <a:noFill/>
            <a:miter lim="800000"/>
            <a:headEnd/>
            <a:tailEnd/>
          </a:ln>
          <a:effectLst>
            <a:outerShdw dist="107763" dir="2700000" algn="ctr" rotWithShape="0">
              <a:srgbClr val="990000"/>
            </a:outerShdw>
          </a:effectLst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  <a:defRPr/>
            </a:pPr>
            <a:r>
              <a:rPr lang="en-US" altLang="ko-KR" sz="320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굴림" pitchFamily="50" charset="-127"/>
              </a:rPr>
              <a:t>2.  </a:t>
            </a:r>
            <a:r>
              <a:rPr lang="ko-KR" altLang="en-US" sz="320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굴림" pitchFamily="50" charset="-127"/>
              </a:rPr>
              <a:t>건    물     및     층    별    현    황</a:t>
            </a:r>
            <a:endParaRPr lang="ko-KR" altLang="en-US" sz="2400"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  <a:ea typeface="굴림" pitchFamily="50" charset="-127"/>
            </a:endParaRPr>
          </a:p>
        </p:txBody>
      </p:sp>
      <p:sp>
        <p:nvSpPr>
          <p:cNvPr id="201732" name="Text Box 4"/>
          <p:cNvSpPr txBox="1">
            <a:spLocks noChangeArrowheads="1"/>
          </p:cNvSpPr>
          <p:nvPr/>
        </p:nvSpPr>
        <p:spPr bwMode="auto">
          <a:xfrm>
            <a:off x="1295400" y="3295650"/>
            <a:ext cx="6629400" cy="579438"/>
          </a:xfrm>
          <a:prstGeom prst="rect">
            <a:avLst/>
          </a:prstGeom>
          <a:gradFill rotWithShape="0">
            <a:gsLst>
              <a:gs pos="0">
                <a:schemeClr val="folHlink"/>
              </a:gs>
              <a:gs pos="50000">
                <a:srgbClr val="FFFFFF"/>
              </a:gs>
              <a:gs pos="100000">
                <a:schemeClr val="folHlink"/>
              </a:gs>
            </a:gsLst>
            <a:lin ang="5400000" scaled="1"/>
          </a:gradFill>
          <a:ln w="19050">
            <a:noFill/>
            <a:miter lim="800000"/>
            <a:headEnd/>
            <a:tailEnd/>
          </a:ln>
          <a:effectLst>
            <a:outerShdw dist="107763" dir="2700000" algn="ctr" rotWithShape="0">
              <a:srgbClr val="990000"/>
            </a:outerShdw>
          </a:effectLst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  <a:defRPr/>
            </a:pPr>
            <a:r>
              <a:rPr lang="en-US" altLang="ko-KR" sz="320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굴림" pitchFamily="50" charset="-127"/>
              </a:rPr>
              <a:t>3.  </a:t>
            </a:r>
            <a:r>
              <a:rPr lang="ko-KR" altLang="en-US" sz="320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굴림" pitchFamily="50" charset="-127"/>
              </a:rPr>
              <a:t>층별 평면도 및 주변여건  </a:t>
            </a:r>
          </a:p>
        </p:txBody>
      </p:sp>
      <p:sp>
        <p:nvSpPr>
          <p:cNvPr id="201733" name="Text Box 5"/>
          <p:cNvSpPr txBox="1">
            <a:spLocks noChangeArrowheads="1"/>
          </p:cNvSpPr>
          <p:nvPr/>
        </p:nvSpPr>
        <p:spPr bwMode="auto">
          <a:xfrm>
            <a:off x="1295400" y="4133850"/>
            <a:ext cx="6629400" cy="579438"/>
          </a:xfrm>
          <a:prstGeom prst="rect">
            <a:avLst/>
          </a:prstGeom>
          <a:gradFill rotWithShape="0">
            <a:gsLst>
              <a:gs pos="0">
                <a:schemeClr val="folHlink"/>
              </a:gs>
              <a:gs pos="50000">
                <a:srgbClr val="FFFFFF"/>
              </a:gs>
              <a:gs pos="100000">
                <a:schemeClr val="folHlink"/>
              </a:gs>
            </a:gsLst>
            <a:lin ang="5400000" scaled="1"/>
          </a:gradFill>
          <a:ln w="19050">
            <a:noFill/>
            <a:miter lim="800000"/>
            <a:headEnd/>
            <a:tailEnd/>
          </a:ln>
          <a:effectLst>
            <a:outerShdw dist="107763" dir="2700000" algn="ctr" rotWithShape="0">
              <a:srgbClr val="990000"/>
            </a:outerShdw>
          </a:effectLst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  <a:defRPr/>
            </a:pPr>
            <a:r>
              <a:rPr lang="en-US" altLang="ko-KR" sz="320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굴림" pitchFamily="50" charset="-127"/>
              </a:rPr>
              <a:t>5.  </a:t>
            </a:r>
            <a:r>
              <a:rPr lang="ko-KR" altLang="en-US" sz="320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굴림" pitchFamily="50" charset="-127"/>
              </a:rPr>
              <a:t>출 동 경 로   및   진 압  작 전 도</a:t>
            </a:r>
          </a:p>
        </p:txBody>
      </p:sp>
      <p:sp>
        <p:nvSpPr>
          <p:cNvPr id="201734" name="Text Box 6"/>
          <p:cNvSpPr txBox="1">
            <a:spLocks noChangeArrowheads="1"/>
          </p:cNvSpPr>
          <p:nvPr/>
        </p:nvSpPr>
        <p:spPr bwMode="auto">
          <a:xfrm>
            <a:off x="1295400" y="4972050"/>
            <a:ext cx="6629400" cy="579438"/>
          </a:xfrm>
          <a:prstGeom prst="rect">
            <a:avLst/>
          </a:prstGeom>
          <a:gradFill rotWithShape="0">
            <a:gsLst>
              <a:gs pos="0">
                <a:schemeClr val="folHlink"/>
              </a:gs>
              <a:gs pos="50000">
                <a:srgbClr val="FFFFFF"/>
              </a:gs>
              <a:gs pos="100000">
                <a:schemeClr val="folHlink"/>
              </a:gs>
            </a:gsLst>
            <a:lin ang="5400000" scaled="1"/>
          </a:gradFill>
          <a:ln w="19050">
            <a:noFill/>
            <a:miter lim="800000"/>
            <a:headEnd/>
            <a:tailEnd/>
          </a:ln>
          <a:effectLst>
            <a:outerShdw dist="107763" dir="2700000" algn="ctr" rotWithShape="0">
              <a:srgbClr val="990000"/>
            </a:outerShdw>
          </a:effectLst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  <a:defRPr/>
            </a:pPr>
            <a:r>
              <a:rPr lang="en-US" altLang="ko-KR" sz="320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굴림" pitchFamily="50" charset="-127"/>
              </a:rPr>
              <a:t>6.  </a:t>
            </a:r>
            <a:r>
              <a:rPr lang="ko-KR" altLang="en-US" sz="320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굴림" pitchFamily="50" charset="-127"/>
              </a:rPr>
              <a:t>문     제     점       및       대     책</a:t>
            </a:r>
          </a:p>
        </p:txBody>
      </p:sp>
      <p:sp>
        <p:nvSpPr>
          <p:cNvPr id="201735" name="Rectangle 7"/>
          <p:cNvSpPr>
            <a:spLocks noChangeArrowheads="1"/>
          </p:cNvSpPr>
          <p:nvPr/>
        </p:nvSpPr>
        <p:spPr bwMode="auto">
          <a:xfrm>
            <a:off x="152400" y="152400"/>
            <a:ext cx="3733800" cy="990600"/>
          </a:xfrm>
          <a:prstGeom prst="rect">
            <a:avLst/>
          </a:prstGeom>
          <a:gradFill rotWithShape="0">
            <a:gsLst>
              <a:gs pos="0">
                <a:srgbClr val="CCFFFF">
                  <a:gamma/>
                  <a:shade val="80000"/>
                  <a:invGamma/>
                </a:srgbClr>
              </a:gs>
              <a:gs pos="50000">
                <a:srgbClr val="CCFFFF"/>
              </a:gs>
              <a:gs pos="100000">
                <a:srgbClr val="CCFFFF">
                  <a:gamma/>
                  <a:shade val="80000"/>
                  <a:invGamma/>
                </a:srgbClr>
              </a:gs>
            </a:gsLst>
            <a:lin ang="5400000" scaled="1"/>
          </a:gradFill>
          <a:ln w="28575">
            <a:noFill/>
            <a:miter lim="800000"/>
            <a:headEnd/>
            <a:tailEnd/>
          </a:ln>
          <a:effectLst>
            <a:prstShdw prst="shdw13" dist="53882" dir="13500000">
              <a:srgbClr val="808080"/>
            </a:prstShdw>
          </a:effectLst>
        </p:spPr>
        <p:txBody>
          <a:bodyPr anchor="ctr"/>
          <a:lstStyle/>
          <a:p>
            <a:pPr>
              <a:defRPr/>
            </a:pPr>
            <a:r>
              <a:rPr lang="ko-KR" altLang="en-US" sz="600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굴림" pitchFamily="50" charset="-127"/>
                <a:ea typeface="굴림" pitchFamily="50" charset="-127"/>
              </a:rPr>
              <a:t>진행순서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34" name="Rectangle 1038"/>
          <p:cNvSpPr>
            <a:spLocks noChangeArrowheads="1"/>
          </p:cNvSpPr>
          <p:nvPr/>
        </p:nvSpPr>
        <p:spPr bwMode="auto">
          <a:xfrm>
            <a:off x="228600" y="457200"/>
            <a:ext cx="2514600" cy="685800"/>
          </a:xfrm>
          <a:prstGeom prst="rect">
            <a:avLst/>
          </a:prstGeom>
          <a:gradFill rotWithShape="0">
            <a:gsLst>
              <a:gs pos="0">
                <a:schemeClr val="accent1">
                  <a:gamma/>
                  <a:shade val="66275"/>
                  <a:invGamma/>
                </a:schemeClr>
              </a:gs>
              <a:gs pos="50000">
                <a:schemeClr val="accent1"/>
              </a:gs>
              <a:gs pos="100000">
                <a:schemeClr val="accent1">
                  <a:gamma/>
                  <a:shade val="66275"/>
                  <a:invGamma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lIns="0" tIns="0" rIns="0" bIns="0" anchor="ctr" anchorCtr="1"/>
          <a:lstStyle/>
          <a:p>
            <a:pPr>
              <a:defRPr/>
            </a:pPr>
            <a:r>
              <a:rPr lang="ko-KR" altLang="en-US" sz="4000">
                <a:solidFill>
                  <a:srgbClr val="01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굴림체" pitchFamily="49" charset="-127"/>
                <a:ea typeface="굴림체" pitchFamily="49" charset="-127"/>
              </a:rPr>
              <a:t>위 치 도</a:t>
            </a:r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7" y="1412776"/>
            <a:ext cx="8352928" cy="4608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7" name="Rectangle 7"/>
          <p:cNvSpPr>
            <a:spLocks noChangeArrowheads="1"/>
          </p:cNvSpPr>
          <p:nvPr/>
        </p:nvSpPr>
        <p:spPr bwMode="auto">
          <a:xfrm>
            <a:off x="2819400" y="228600"/>
            <a:ext cx="3429000" cy="685800"/>
          </a:xfrm>
          <a:prstGeom prst="rect">
            <a:avLst/>
          </a:prstGeom>
          <a:gradFill rotWithShape="0">
            <a:gsLst>
              <a:gs pos="0">
                <a:schemeClr val="accent1">
                  <a:gamma/>
                  <a:shade val="66275"/>
                  <a:invGamma/>
                </a:schemeClr>
              </a:gs>
              <a:gs pos="50000">
                <a:schemeClr val="accent1"/>
              </a:gs>
              <a:gs pos="100000">
                <a:schemeClr val="accent1">
                  <a:gamma/>
                  <a:shade val="66275"/>
                  <a:invGamma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lIns="0" tIns="0" rIns="0" bIns="0" anchor="ctr" anchorCtr="1"/>
          <a:lstStyle/>
          <a:p>
            <a:pPr>
              <a:defRPr/>
            </a:pPr>
            <a:r>
              <a:rPr lang="ko-KR" altLang="en-US" sz="4400">
                <a:solidFill>
                  <a:srgbClr val="01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굴림" pitchFamily="50" charset="-127"/>
                <a:ea typeface="굴림" pitchFamily="50" charset="-127"/>
              </a:rPr>
              <a:t>건물전경</a:t>
            </a:r>
          </a:p>
        </p:txBody>
      </p:sp>
      <p:pic>
        <p:nvPicPr>
          <p:cNvPr id="7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3569" y="1340768"/>
            <a:ext cx="7848872" cy="47552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3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066800"/>
            <a:ext cx="7924800" cy="5486400"/>
          </a:xfrm>
          <a:ln>
            <a:solidFill>
              <a:schemeClr val="tx1"/>
            </a:solidFill>
          </a:ln>
        </p:spPr>
        <p:txBody>
          <a:bodyPr/>
          <a:lstStyle/>
          <a:p>
            <a:pPr eaLnBrk="1" hangingPunct="1">
              <a:buFont typeface="Wingdings" pitchFamily="2" charset="2"/>
              <a:buBlip>
                <a:blip r:embed="rId3"/>
              </a:buBlip>
            </a:pPr>
            <a:r>
              <a:rPr lang="ko-KR" altLang="en-US" sz="2800" dirty="0" smtClean="0">
                <a:solidFill>
                  <a:schemeClr val="bg1"/>
                </a:solidFill>
              </a:rPr>
              <a:t>위  치 </a:t>
            </a:r>
            <a:r>
              <a:rPr lang="en-US" altLang="ko-KR" sz="2800" dirty="0" smtClean="0">
                <a:solidFill>
                  <a:schemeClr val="bg1"/>
                </a:solidFill>
              </a:rPr>
              <a:t>: </a:t>
            </a:r>
            <a:r>
              <a:rPr lang="ko-KR" altLang="en-US" sz="2800" dirty="0" smtClean="0">
                <a:solidFill>
                  <a:schemeClr val="bg1"/>
                </a:solidFill>
              </a:rPr>
              <a:t>동대문구 용두</a:t>
            </a:r>
            <a:r>
              <a:rPr lang="en-US" altLang="ko-KR" sz="2800" dirty="0" smtClean="0">
                <a:solidFill>
                  <a:schemeClr val="bg1"/>
                </a:solidFill>
              </a:rPr>
              <a:t>2</a:t>
            </a:r>
            <a:r>
              <a:rPr lang="ko-KR" altLang="en-US" sz="2800" dirty="0" smtClean="0">
                <a:solidFill>
                  <a:schemeClr val="bg1"/>
                </a:solidFill>
              </a:rPr>
              <a:t>동 </a:t>
            </a:r>
            <a:r>
              <a:rPr lang="en-US" altLang="ko-KR" sz="2800" dirty="0" smtClean="0">
                <a:solidFill>
                  <a:schemeClr val="bg1"/>
                </a:solidFill>
              </a:rPr>
              <a:t>138-39</a:t>
            </a:r>
            <a:r>
              <a:rPr lang="ko-KR" altLang="en-US" sz="2800" dirty="0" smtClean="0">
                <a:solidFill>
                  <a:schemeClr val="bg1"/>
                </a:solidFill>
              </a:rPr>
              <a:t>호</a:t>
            </a:r>
          </a:p>
          <a:p>
            <a:pPr eaLnBrk="1" hangingPunct="1">
              <a:buFont typeface="Wingdings" pitchFamily="2" charset="2"/>
              <a:buBlip>
                <a:blip r:embed="rId3"/>
              </a:buBlip>
            </a:pPr>
            <a:r>
              <a:rPr lang="ko-KR" altLang="en-US" sz="2800" dirty="0" smtClean="0">
                <a:solidFill>
                  <a:schemeClr val="bg1"/>
                </a:solidFill>
              </a:rPr>
              <a:t>구  조 </a:t>
            </a:r>
            <a:r>
              <a:rPr lang="en-US" altLang="ko-KR" sz="2800" dirty="0" smtClean="0">
                <a:solidFill>
                  <a:schemeClr val="bg1"/>
                </a:solidFill>
              </a:rPr>
              <a:t>: </a:t>
            </a:r>
            <a:r>
              <a:rPr lang="ko-KR" altLang="en-US" sz="2800" dirty="0" smtClean="0">
                <a:solidFill>
                  <a:schemeClr val="bg1"/>
                </a:solidFill>
              </a:rPr>
              <a:t>양식  </a:t>
            </a:r>
            <a:r>
              <a:rPr lang="en-US" altLang="ko-KR" sz="2800" dirty="0" smtClean="0">
                <a:solidFill>
                  <a:schemeClr val="bg1"/>
                </a:solidFill>
              </a:rPr>
              <a:t>R/C</a:t>
            </a:r>
            <a:r>
              <a:rPr lang="ko-KR" altLang="en-US" sz="2800" dirty="0" smtClean="0">
                <a:solidFill>
                  <a:schemeClr val="bg1"/>
                </a:solidFill>
              </a:rPr>
              <a:t>조  평가   </a:t>
            </a:r>
            <a:r>
              <a:rPr lang="en-US" altLang="ko-KR" sz="2800" dirty="0" smtClean="0">
                <a:solidFill>
                  <a:schemeClr val="bg1"/>
                </a:solidFill>
              </a:rPr>
              <a:t>24/6</a:t>
            </a:r>
            <a:r>
              <a:rPr lang="ko-KR" altLang="en-US" sz="2800" dirty="0" smtClean="0">
                <a:solidFill>
                  <a:schemeClr val="bg1"/>
                </a:solidFill>
              </a:rPr>
              <a:t>층  </a:t>
            </a:r>
          </a:p>
          <a:p>
            <a:pPr eaLnBrk="1" hangingPunct="1">
              <a:buFont typeface="Wingdings" pitchFamily="2" charset="2"/>
              <a:buNone/>
            </a:pPr>
            <a:r>
              <a:rPr lang="ko-KR" altLang="en-US" sz="2800" dirty="0" smtClean="0">
                <a:solidFill>
                  <a:schemeClr val="bg1"/>
                </a:solidFill>
              </a:rPr>
              <a:t>              연면적</a:t>
            </a:r>
            <a:r>
              <a:rPr lang="en-US" altLang="ko-KR" sz="2800" dirty="0" smtClean="0">
                <a:solidFill>
                  <a:schemeClr val="bg1"/>
                </a:solidFill>
              </a:rPr>
              <a:t>29,189 ㎡ 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altLang="ko-KR" sz="2800" dirty="0" smtClean="0">
                <a:solidFill>
                  <a:schemeClr val="bg1"/>
                </a:solidFill>
              </a:rPr>
              <a:t>              </a:t>
            </a:r>
            <a:r>
              <a:rPr lang="ko-KR" altLang="en-US" sz="2800" dirty="0" smtClean="0">
                <a:solidFill>
                  <a:schemeClr val="bg1"/>
                </a:solidFill>
              </a:rPr>
              <a:t>피난 </a:t>
            </a:r>
            <a:r>
              <a:rPr lang="en-US" altLang="ko-KR" sz="2800" dirty="0" smtClean="0">
                <a:solidFill>
                  <a:schemeClr val="bg1"/>
                </a:solidFill>
              </a:rPr>
              <a:t>5</a:t>
            </a:r>
            <a:r>
              <a:rPr lang="ko-KR" altLang="en-US" sz="2800" dirty="0" smtClean="0">
                <a:solidFill>
                  <a:schemeClr val="bg1"/>
                </a:solidFill>
              </a:rPr>
              <a:t>개소</a:t>
            </a:r>
            <a:r>
              <a:rPr lang="en-US" altLang="ko-KR" sz="2800" dirty="0" smtClean="0">
                <a:solidFill>
                  <a:schemeClr val="bg1"/>
                </a:solidFill>
              </a:rPr>
              <a:t>(</a:t>
            </a:r>
            <a:r>
              <a:rPr lang="ko-KR" altLang="en-US" sz="2800" dirty="0" smtClean="0">
                <a:solidFill>
                  <a:schemeClr val="bg1"/>
                </a:solidFill>
              </a:rPr>
              <a:t>특별</a:t>
            </a:r>
            <a:r>
              <a:rPr lang="en-US" altLang="ko-KR" sz="2800" dirty="0" smtClean="0">
                <a:solidFill>
                  <a:schemeClr val="bg1"/>
                </a:solidFill>
              </a:rPr>
              <a:t>3),  </a:t>
            </a:r>
            <a:r>
              <a:rPr lang="ko-KR" altLang="en-US" sz="2800" dirty="0" smtClean="0">
                <a:solidFill>
                  <a:schemeClr val="bg1"/>
                </a:solidFill>
              </a:rPr>
              <a:t>승강기 </a:t>
            </a:r>
            <a:r>
              <a:rPr lang="en-US" altLang="ko-KR" sz="2800" dirty="0" smtClean="0">
                <a:solidFill>
                  <a:schemeClr val="bg1"/>
                </a:solidFill>
              </a:rPr>
              <a:t>4</a:t>
            </a:r>
            <a:r>
              <a:rPr lang="ko-KR" altLang="en-US" sz="2800" dirty="0" smtClean="0">
                <a:solidFill>
                  <a:schemeClr val="bg1"/>
                </a:solidFill>
              </a:rPr>
              <a:t>대</a:t>
            </a:r>
          </a:p>
          <a:p>
            <a:pPr eaLnBrk="1" hangingPunct="1">
              <a:buFont typeface="Wingdings" pitchFamily="2" charset="2"/>
              <a:buBlip>
                <a:blip r:embed="rId3"/>
              </a:buBlip>
            </a:pPr>
            <a:r>
              <a:rPr lang="ko-KR" altLang="en-US" sz="2800" dirty="0" smtClean="0">
                <a:solidFill>
                  <a:schemeClr val="bg1"/>
                </a:solidFill>
              </a:rPr>
              <a:t>대표자 </a:t>
            </a:r>
            <a:r>
              <a:rPr lang="en-US" altLang="ko-KR" sz="2800" dirty="0" smtClean="0">
                <a:solidFill>
                  <a:schemeClr val="bg1"/>
                </a:solidFill>
              </a:rPr>
              <a:t>: </a:t>
            </a:r>
            <a:r>
              <a:rPr lang="ko-KR" altLang="en-US" sz="2800" dirty="0" smtClean="0">
                <a:solidFill>
                  <a:schemeClr val="bg1"/>
                </a:solidFill>
              </a:rPr>
              <a:t>각 </a:t>
            </a:r>
            <a:r>
              <a:rPr lang="ko-KR" altLang="en-US" sz="2800" dirty="0" err="1" smtClean="0">
                <a:solidFill>
                  <a:schemeClr val="bg1"/>
                </a:solidFill>
              </a:rPr>
              <a:t>분양주</a:t>
            </a:r>
            <a:r>
              <a:rPr lang="ko-KR" altLang="en-US" sz="2800" dirty="0" smtClean="0">
                <a:solidFill>
                  <a:schemeClr val="bg1"/>
                </a:solidFill>
              </a:rPr>
              <a:t>    </a:t>
            </a:r>
          </a:p>
          <a:p>
            <a:pPr eaLnBrk="1" hangingPunct="1">
              <a:buFont typeface="Wingdings" pitchFamily="2" charset="2"/>
              <a:buBlip>
                <a:blip r:embed="rId3"/>
              </a:buBlip>
            </a:pPr>
            <a:r>
              <a:rPr lang="ko-KR" altLang="en-US" sz="2800" dirty="0" smtClean="0">
                <a:solidFill>
                  <a:schemeClr val="bg1"/>
                </a:solidFill>
              </a:rPr>
              <a:t>방화관리자 </a:t>
            </a:r>
            <a:r>
              <a:rPr lang="en-US" altLang="ko-KR" sz="2800" dirty="0" smtClean="0">
                <a:solidFill>
                  <a:schemeClr val="bg1"/>
                </a:solidFill>
              </a:rPr>
              <a:t>: </a:t>
            </a:r>
            <a:r>
              <a:rPr lang="ko-KR" altLang="en-US" sz="2800" dirty="0" smtClean="0">
                <a:solidFill>
                  <a:schemeClr val="bg1"/>
                </a:solidFill>
              </a:rPr>
              <a:t>황 미 옥</a:t>
            </a:r>
            <a:endParaRPr lang="ko-KR" altLang="en-US" sz="2800" dirty="0" smtClean="0">
              <a:solidFill>
                <a:schemeClr val="bg1"/>
              </a:solidFill>
            </a:endParaRPr>
          </a:p>
          <a:p>
            <a:pPr eaLnBrk="1" hangingPunct="1">
              <a:buFont typeface="Wingdings" pitchFamily="2" charset="2"/>
              <a:buBlip>
                <a:blip r:embed="rId3"/>
              </a:buBlip>
            </a:pPr>
            <a:r>
              <a:rPr lang="ko-KR" altLang="en-US" sz="2800" dirty="0" smtClean="0">
                <a:solidFill>
                  <a:schemeClr val="bg1"/>
                </a:solidFill>
              </a:rPr>
              <a:t>전화번호 </a:t>
            </a:r>
            <a:r>
              <a:rPr lang="en-US" altLang="ko-KR" sz="2800" dirty="0" smtClean="0">
                <a:solidFill>
                  <a:schemeClr val="bg1"/>
                </a:solidFill>
              </a:rPr>
              <a:t>: 921 </a:t>
            </a:r>
            <a:r>
              <a:rPr lang="en-US" altLang="ko-KR" sz="2800" dirty="0" smtClean="0">
                <a:solidFill>
                  <a:schemeClr val="bg1"/>
                </a:solidFill>
                <a:latin typeface="Times New Roman" pitchFamily="18" charset="0"/>
              </a:rPr>
              <a:t>–</a:t>
            </a:r>
            <a:r>
              <a:rPr lang="en-US" altLang="ko-KR" sz="2800" dirty="0" smtClean="0">
                <a:solidFill>
                  <a:schemeClr val="bg1"/>
                </a:solidFill>
              </a:rPr>
              <a:t> 1364</a:t>
            </a:r>
          </a:p>
          <a:p>
            <a:pPr eaLnBrk="1" hangingPunct="1">
              <a:buFont typeface="Wingdings" pitchFamily="2" charset="2"/>
              <a:buBlip>
                <a:blip r:embed="rId3"/>
              </a:buBlip>
            </a:pPr>
            <a:r>
              <a:rPr lang="ko-KR" altLang="en-US" sz="2800" dirty="0" smtClean="0">
                <a:solidFill>
                  <a:schemeClr val="bg1"/>
                </a:solidFill>
              </a:rPr>
              <a:t>자위소방대 </a:t>
            </a:r>
            <a:r>
              <a:rPr lang="en-US" altLang="ko-KR" sz="2800" dirty="0" smtClean="0">
                <a:solidFill>
                  <a:schemeClr val="bg1"/>
                </a:solidFill>
              </a:rPr>
              <a:t>: 4</a:t>
            </a:r>
            <a:r>
              <a:rPr lang="ko-KR" altLang="en-US" sz="2800" dirty="0" smtClean="0">
                <a:solidFill>
                  <a:schemeClr val="bg1"/>
                </a:solidFill>
              </a:rPr>
              <a:t>개 </a:t>
            </a:r>
            <a:r>
              <a:rPr lang="en-US" altLang="ko-KR" sz="2800" dirty="0" smtClean="0">
                <a:solidFill>
                  <a:schemeClr val="bg1"/>
                </a:solidFill>
              </a:rPr>
              <a:t>7</a:t>
            </a:r>
            <a:r>
              <a:rPr lang="ko-KR" altLang="en-US" sz="2800" dirty="0" smtClean="0">
                <a:solidFill>
                  <a:schemeClr val="bg1"/>
                </a:solidFill>
              </a:rPr>
              <a:t>반 </a:t>
            </a:r>
            <a:r>
              <a:rPr lang="en-US" altLang="ko-KR" sz="2800" dirty="0" smtClean="0">
                <a:solidFill>
                  <a:schemeClr val="bg1"/>
                </a:solidFill>
              </a:rPr>
              <a:t>67</a:t>
            </a:r>
            <a:r>
              <a:rPr lang="ko-KR" altLang="en-US" sz="2800" dirty="0" smtClean="0">
                <a:solidFill>
                  <a:schemeClr val="bg1"/>
                </a:solidFill>
              </a:rPr>
              <a:t>명</a:t>
            </a:r>
          </a:p>
          <a:p>
            <a:pPr eaLnBrk="1" hangingPunct="1">
              <a:buFont typeface="Wingdings" pitchFamily="2" charset="2"/>
              <a:buBlip>
                <a:blip r:embed="rId3"/>
              </a:buBlip>
            </a:pPr>
            <a:r>
              <a:rPr lang="ko-KR" altLang="en-US" sz="2800" dirty="0" smtClean="0">
                <a:solidFill>
                  <a:schemeClr val="bg1"/>
                </a:solidFill>
              </a:rPr>
              <a:t>관리실근무인원 </a:t>
            </a:r>
            <a:r>
              <a:rPr lang="en-US" altLang="ko-KR" sz="2800" dirty="0" smtClean="0">
                <a:solidFill>
                  <a:schemeClr val="bg1"/>
                </a:solidFill>
              </a:rPr>
              <a:t>: </a:t>
            </a:r>
            <a:r>
              <a:rPr lang="ko-KR" altLang="en-US" sz="2800" dirty="0" smtClean="0">
                <a:solidFill>
                  <a:schemeClr val="bg1"/>
                </a:solidFill>
              </a:rPr>
              <a:t>방재실</a:t>
            </a:r>
            <a:r>
              <a:rPr lang="en-US" altLang="ko-KR" sz="2800" dirty="0" smtClean="0">
                <a:solidFill>
                  <a:schemeClr val="bg1"/>
                </a:solidFill>
              </a:rPr>
              <a:t>, </a:t>
            </a:r>
            <a:r>
              <a:rPr lang="ko-KR" altLang="en-US" sz="2800" dirty="0" smtClean="0">
                <a:solidFill>
                  <a:schemeClr val="bg1"/>
                </a:solidFill>
              </a:rPr>
              <a:t>기계실 </a:t>
            </a:r>
            <a:r>
              <a:rPr lang="en-US" altLang="ko-KR" sz="2800" dirty="0" smtClean="0">
                <a:solidFill>
                  <a:schemeClr val="bg1"/>
                </a:solidFill>
              </a:rPr>
              <a:t>1</a:t>
            </a:r>
            <a:r>
              <a:rPr lang="ko-KR" altLang="en-US" sz="2800" dirty="0" smtClean="0">
                <a:solidFill>
                  <a:schemeClr val="bg1"/>
                </a:solidFill>
              </a:rPr>
              <a:t>일 </a:t>
            </a:r>
            <a:r>
              <a:rPr lang="en-US" altLang="ko-KR" sz="2800" dirty="0" smtClean="0">
                <a:solidFill>
                  <a:schemeClr val="bg1"/>
                </a:solidFill>
              </a:rPr>
              <a:t>2</a:t>
            </a:r>
            <a:r>
              <a:rPr lang="ko-KR" altLang="en-US" sz="2800" dirty="0" smtClean="0">
                <a:solidFill>
                  <a:schemeClr val="bg1"/>
                </a:solidFill>
              </a:rPr>
              <a:t>명</a:t>
            </a:r>
          </a:p>
          <a:p>
            <a:pPr eaLnBrk="1" hangingPunct="1">
              <a:buFont typeface="Wingdings" pitchFamily="2" charset="2"/>
              <a:buNone/>
            </a:pPr>
            <a:r>
              <a:rPr lang="ko-KR" altLang="en-US" sz="2800" dirty="0" smtClean="0">
                <a:solidFill>
                  <a:schemeClr val="bg1"/>
                </a:solidFill>
              </a:rPr>
              <a:t>   아파트</a:t>
            </a:r>
            <a:r>
              <a:rPr lang="en-US" altLang="ko-KR" sz="2800" dirty="0" smtClean="0">
                <a:solidFill>
                  <a:schemeClr val="bg1"/>
                </a:solidFill>
              </a:rPr>
              <a:t>,</a:t>
            </a:r>
            <a:r>
              <a:rPr lang="ko-KR" altLang="en-US" sz="2800" dirty="0" smtClean="0">
                <a:solidFill>
                  <a:schemeClr val="bg1"/>
                </a:solidFill>
              </a:rPr>
              <a:t>오피스텔 경비 일일</a:t>
            </a:r>
            <a:r>
              <a:rPr lang="en-US" altLang="ko-KR" sz="2800" dirty="0" smtClean="0">
                <a:solidFill>
                  <a:schemeClr val="bg1"/>
                </a:solidFill>
              </a:rPr>
              <a:t>1</a:t>
            </a:r>
            <a:r>
              <a:rPr lang="ko-KR" altLang="en-US" sz="2800" dirty="0" smtClean="0">
                <a:solidFill>
                  <a:schemeClr val="bg1"/>
                </a:solidFill>
              </a:rPr>
              <a:t>명씩 교대근무</a:t>
            </a:r>
          </a:p>
        </p:txBody>
      </p:sp>
      <p:sp>
        <p:nvSpPr>
          <p:cNvPr id="186373" name="Rectangle 5"/>
          <p:cNvSpPr>
            <a:spLocks noChangeArrowheads="1"/>
          </p:cNvSpPr>
          <p:nvPr/>
        </p:nvSpPr>
        <p:spPr bwMode="auto">
          <a:xfrm>
            <a:off x="2895600" y="212725"/>
            <a:ext cx="3200400" cy="639763"/>
          </a:xfrm>
          <a:prstGeom prst="rect">
            <a:avLst/>
          </a:prstGeom>
          <a:gradFill rotWithShape="0">
            <a:gsLst>
              <a:gs pos="0">
                <a:schemeClr val="accent1">
                  <a:gamma/>
                  <a:shade val="66275"/>
                  <a:invGamma/>
                </a:schemeClr>
              </a:gs>
              <a:gs pos="50000">
                <a:schemeClr val="accent1"/>
              </a:gs>
              <a:gs pos="100000">
                <a:schemeClr val="accent1">
                  <a:gamma/>
                  <a:shade val="66275"/>
                  <a:invGamma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lIns="0" tIns="0" rIns="0" bIns="0" anchor="ctr" anchorCtr="1"/>
          <a:lstStyle/>
          <a:p>
            <a:pPr>
              <a:defRPr/>
            </a:pPr>
            <a:r>
              <a:rPr lang="ko-KR" altLang="en-US" sz="3600">
                <a:solidFill>
                  <a:srgbClr val="01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굴림" pitchFamily="50" charset="-127"/>
                <a:ea typeface="굴림" pitchFamily="50" charset="-127"/>
              </a:rPr>
              <a:t>건물개요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371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186371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6371" grpId="0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 Box 86"/>
          <p:cNvSpPr txBox="1">
            <a:spLocks noChangeArrowheads="1"/>
          </p:cNvSpPr>
          <p:nvPr/>
        </p:nvSpPr>
        <p:spPr bwMode="auto">
          <a:xfrm>
            <a:off x="2371725" y="3992563"/>
            <a:ext cx="54927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eaVert" wrap="none">
            <a:spAutoFit/>
          </a:bodyPr>
          <a:lstStyle/>
          <a:p>
            <a:pPr algn="l"/>
            <a:endParaRPr lang="ko-KR" altLang="ko-KR" sz="2400" b="0">
              <a:solidFill>
                <a:schemeClr val="tx1"/>
              </a:solidFill>
              <a:latin typeface="굴림" charset="-127"/>
            </a:endParaRPr>
          </a:p>
        </p:txBody>
      </p:sp>
      <p:pic>
        <p:nvPicPr>
          <p:cNvPr id="8195" name="Picture 303" descr="정면도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257800" y="1295400"/>
            <a:ext cx="3429000" cy="4735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448" name="Text Box 304"/>
          <p:cNvSpPr txBox="1">
            <a:spLocks noChangeArrowheads="1"/>
          </p:cNvSpPr>
          <p:nvPr/>
        </p:nvSpPr>
        <p:spPr bwMode="auto">
          <a:xfrm>
            <a:off x="304800" y="6172200"/>
            <a:ext cx="3810000" cy="466725"/>
          </a:xfrm>
          <a:prstGeom prst="rect">
            <a:avLst/>
          </a:prstGeom>
          <a:gradFill rotWithShape="0">
            <a:gsLst>
              <a:gs pos="0">
                <a:srgbClr val="FF66CC"/>
              </a:gs>
              <a:gs pos="50000">
                <a:srgbClr val="FFFFFF"/>
              </a:gs>
              <a:gs pos="100000">
                <a:srgbClr val="FF66CC"/>
              </a:gs>
            </a:gsLst>
            <a:lin ang="5400000" scaled="1"/>
          </a:gradFill>
          <a:ln w="9525">
            <a:solidFill>
              <a:schemeClr val="bg2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ko-KR" altLang="en-US" sz="2400" b="0">
                <a:solidFill>
                  <a:schemeClr val="bg1"/>
                </a:solidFill>
              </a:rPr>
              <a:t>지하</a:t>
            </a:r>
            <a:r>
              <a:rPr lang="en-US" altLang="ko-KR" sz="2400" b="0">
                <a:solidFill>
                  <a:schemeClr val="bg1"/>
                </a:solidFill>
              </a:rPr>
              <a:t>6-2</a:t>
            </a:r>
            <a:r>
              <a:rPr lang="ko-KR" altLang="en-US" sz="2400" b="0">
                <a:solidFill>
                  <a:schemeClr val="bg1"/>
                </a:solidFill>
              </a:rPr>
              <a:t>층 </a:t>
            </a:r>
            <a:r>
              <a:rPr lang="en-US" altLang="ko-KR" sz="2400" b="0">
                <a:solidFill>
                  <a:schemeClr val="bg1"/>
                </a:solidFill>
              </a:rPr>
              <a:t>: </a:t>
            </a:r>
            <a:r>
              <a:rPr lang="ko-KR" altLang="en-US" sz="2400" b="0">
                <a:solidFill>
                  <a:schemeClr val="bg1"/>
                </a:solidFill>
              </a:rPr>
              <a:t>기계실</a:t>
            </a:r>
            <a:r>
              <a:rPr lang="en-US" altLang="ko-KR" sz="2400" b="0">
                <a:solidFill>
                  <a:schemeClr val="bg1"/>
                </a:solidFill>
              </a:rPr>
              <a:t>.</a:t>
            </a:r>
            <a:r>
              <a:rPr lang="ko-KR" altLang="en-US" sz="2400" b="0">
                <a:solidFill>
                  <a:schemeClr val="bg1"/>
                </a:solidFill>
              </a:rPr>
              <a:t>주차장</a:t>
            </a:r>
          </a:p>
        </p:txBody>
      </p:sp>
      <p:sp>
        <p:nvSpPr>
          <p:cNvPr id="6449" name="Rectangle 305"/>
          <p:cNvSpPr>
            <a:spLocks noChangeArrowheads="1"/>
          </p:cNvSpPr>
          <p:nvPr/>
        </p:nvSpPr>
        <p:spPr bwMode="auto">
          <a:xfrm>
            <a:off x="6019800" y="6477000"/>
            <a:ext cx="2057400" cy="381000"/>
          </a:xfrm>
          <a:prstGeom prst="rect">
            <a:avLst/>
          </a:prstGeom>
          <a:gradFill rotWithShape="0">
            <a:gsLst>
              <a:gs pos="0">
                <a:srgbClr val="FF66CC"/>
              </a:gs>
              <a:gs pos="50000">
                <a:srgbClr val="FFFFFF"/>
              </a:gs>
              <a:gs pos="100000">
                <a:srgbClr val="FF66CC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ko-KR" altLang="en-US" sz="2400" b="0">
                <a:solidFill>
                  <a:schemeClr val="bg1"/>
                </a:solidFill>
              </a:rPr>
              <a:t>기계실</a:t>
            </a:r>
            <a:r>
              <a:rPr lang="en-US" altLang="ko-KR" sz="2400" b="0">
                <a:solidFill>
                  <a:schemeClr val="bg1"/>
                </a:solidFill>
              </a:rPr>
              <a:t>.</a:t>
            </a:r>
            <a:r>
              <a:rPr lang="ko-KR" altLang="en-US" sz="2400" b="0">
                <a:solidFill>
                  <a:schemeClr val="bg1"/>
                </a:solidFill>
              </a:rPr>
              <a:t>주차장</a:t>
            </a:r>
          </a:p>
        </p:txBody>
      </p:sp>
      <p:sp>
        <p:nvSpPr>
          <p:cNvPr id="6450" name="Text Box 306"/>
          <p:cNvSpPr txBox="1">
            <a:spLocks noChangeArrowheads="1"/>
          </p:cNvSpPr>
          <p:nvPr/>
        </p:nvSpPr>
        <p:spPr bwMode="auto">
          <a:xfrm>
            <a:off x="304800" y="2895600"/>
            <a:ext cx="3810000" cy="466725"/>
          </a:xfrm>
          <a:prstGeom prst="rect">
            <a:avLst/>
          </a:prstGeom>
          <a:gradFill rotWithShape="0">
            <a:gsLst>
              <a:gs pos="0">
                <a:schemeClr val="folHlink"/>
              </a:gs>
              <a:gs pos="50000">
                <a:srgbClr val="FFFFFF"/>
              </a:gs>
              <a:gs pos="100000">
                <a:schemeClr val="folHlink"/>
              </a:gs>
            </a:gsLst>
            <a:lin ang="5400000" scaled="1"/>
          </a:gradFill>
          <a:ln w="9525">
            <a:solidFill>
              <a:schemeClr val="bg2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ko-KR" altLang="en-US" sz="2400" b="0">
                <a:solidFill>
                  <a:schemeClr val="bg1"/>
                </a:solidFill>
                <a:ea typeface="굴림" pitchFamily="50" charset="-127"/>
              </a:rPr>
              <a:t>지상</a:t>
            </a:r>
            <a:r>
              <a:rPr lang="en-US" altLang="ko-KR" sz="2400" b="0">
                <a:solidFill>
                  <a:schemeClr val="bg1"/>
                </a:solidFill>
                <a:ea typeface="굴림" pitchFamily="50" charset="-127"/>
              </a:rPr>
              <a:t>9-24</a:t>
            </a:r>
            <a:r>
              <a:rPr lang="ko-KR" altLang="en-US" sz="2400" b="0">
                <a:solidFill>
                  <a:schemeClr val="bg1"/>
                </a:solidFill>
                <a:ea typeface="굴림" pitchFamily="50" charset="-127"/>
              </a:rPr>
              <a:t>층 </a:t>
            </a:r>
            <a:r>
              <a:rPr lang="en-US" altLang="ko-KR" sz="2400" b="0">
                <a:solidFill>
                  <a:schemeClr val="bg1"/>
                </a:solidFill>
                <a:ea typeface="굴림" pitchFamily="50" charset="-127"/>
              </a:rPr>
              <a:t>: </a:t>
            </a:r>
            <a:r>
              <a:rPr lang="ko-KR" altLang="en-US" sz="2400" b="0">
                <a:solidFill>
                  <a:schemeClr val="bg1"/>
                </a:solidFill>
                <a:ea typeface="굴림" pitchFamily="50" charset="-127"/>
              </a:rPr>
              <a:t>아  파  트</a:t>
            </a:r>
          </a:p>
        </p:txBody>
      </p:sp>
      <p:sp>
        <p:nvSpPr>
          <p:cNvPr id="6451" name="Text Box 307"/>
          <p:cNvSpPr txBox="1">
            <a:spLocks noChangeArrowheads="1"/>
          </p:cNvSpPr>
          <p:nvPr/>
        </p:nvSpPr>
        <p:spPr bwMode="auto">
          <a:xfrm>
            <a:off x="304800" y="4191000"/>
            <a:ext cx="3810000" cy="466725"/>
          </a:xfrm>
          <a:prstGeom prst="rect">
            <a:avLst/>
          </a:prstGeom>
          <a:gradFill rotWithShape="0">
            <a:gsLst>
              <a:gs pos="0">
                <a:schemeClr val="accent1"/>
              </a:gs>
              <a:gs pos="50000">
                <a:srgbClr val="FFFFFF"/>
              </a:gs>
              <a:gs pos="100000">
                <a:schemeClr val="accent1"/>
              </a:gs>
            </a:gsLst>
            <a:lin ang="5400000" scaled="1"/>
          </a:gradFill>
          <a:ln w="9525">
            <a:solidFill>
              <a:schemeClr val="bg2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ko-KR" altLang="en-US" sz="2400" b="0">
                <a:solidFill>
                  <a:schemeClr val="bg1"/>
                </a:solidFill>
                <a:ea typeface="굴림" pitchFamily="50" charset="-127"/>
              </a:rPr>
              <a:t>지상 </a:t>
            </a:r>
            <a:r>
              <a:rPr lang="en-US" altLang="ko-KR" sz="2400" b="0">
                <a:solidFill>
                  <a:schemeClr val="bg1"/>
                </a:solidFill>
                <a:ea typeface="굴림" pitchFamily="50" charset="-127"/>
              </a:rPr>
              <a:t>4-8</a:t>
            </a:r>
            <a:r>
              <a:rPr lang="ko-KR" altLang="en-US" sz="2400" b="0">
                <a:solidFill>
                  <a:schemeClr val="bg1"/>
                </a:solidFill>
                <a:ea typeface="굴림" pitchFamily="50" charset="-127"/>
              </a:rPr>
              <a:t>층 </a:t>
            </a:r>
            <a:r>
              <a:rPr lang="en-US" altLang="ko-KR" sz="2400" b="0">
                <a:solidFill>
                  <a:schemeClr val="bg1"/>
                </a:solidFill>
                <a:ea typeface="굴림" pitchFamily="50" charset="-127"/>
              </a:rPr>
              <a:t>: </a:t>
            </a:r>
            <a:r>
              <a:rPr lang="ko-KR" altLang="en-US" sz="2400" b="0">
                <a:solidFill>
                  <a:schemeClr val="bg1"/>
                </a:solidFill>
                <a:ea typeface="굴림" pitchFamily="50" charset="-127"/>
              </a:rPr>
              <a:t>오피스텔</a:t>
            </a:r>
          </a:p>
        </p:txBody>
      </p:sp>
      <p:sp>
        <p:nvSpPr>
          <p:cNvPr id="6452" name="Text Box 308"/>
          <p:cNvSpPr txBox="1">
            <a:spLocks noChangeArrowheads="1"/>
          </p:cNvSpPr>
          <p:nvPr/>
        </p:nvSpPr>
        <p:spPr bwMode="auto">
          <a:xfrm>
            <a:off x="304800" y="5029200"/>
            <a:ext cx="3810000" cy="466725"/>
          </a:xfrm>
          <a:prstGeom prst="rect">
            <a:avLst/>
          </a:prstGeom>
          <a:gradFill rotWithShape="0">
            <a:gsLst>
              <a:gs pos="0">
                <a:srgbClr val="3333FF"/>
              </a:gs>
              <a:gs pos="50000">
                <a:srgbClr val="FFFFFF"/>
              </a:gs>
              <a:gs pos="100000">
                <a:srgbClr val="3333FF"/>
              </a:gs>
            </a:gsLst>
            <a:lin ang="5400000" scaled="1"/>
          </a:gradFill>
          <a:ln w="9525">
            <a:solidFill>
              <a:schemeClr val="bg2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ko-KR" altLang="en-US" sz="2400" b="0">
                <a:solidFill>
                  <a:schemeClr val="bg1"/>
                </a:solidFill>
              </a:rPr>
              <a:t>지상 </a:t>
            </a:r>
            <a:r>
              <a:rPr lang="en-US" altLang="ko-KR" sz="2400" b="0">
                <a:solidFill>
                  <a:schemeClr val="bg1"/>
                </a:solidFill>
              </a:rPr>
              <a:t>1-3</a:t>
            </a:r>
            <a:r>
              <a:rPr lang="ko-KR" altLang="en-US" sz="2400" b="0">
                <a:solidFill>
                  <a:schemeClr val="bg1"/>
                </a:solidFill>
              </a:rPr>
              <a:t>층 </a:t>
            </a:r>
            <a:r>
              <a:rPr lang="en-US" altLang="ko-KR" sz="2400" b="0">
                <a:solidFill>
                  <a:schemeClr val="bg1"/>
                </a:solidFill>
              </a:rPr>
              <a:t>: </a:t>
            </a:r>
            <a:r>
              <a:rPr lang="ko-KR" altLang="en-US" sz="2400" b="0">
                <a:solidFill>
                  <a:schemeClr val="bg1"/>
                </a:solidFill>
              </a:rPr>
              <a:t>업무시설</a:t>
            </a:r>
          </a:p>
        </p:txBody>
      </p:sp>
      <p:sp>
        <p:nvSpPr>
          <p:cNvPr id="6453" name="Text Box 309"/>
          <p:cNvSpPr txBox="1">
            <a:spLocks noChangeArrowheads="1"/>
          </p:cNvSpPr>
          <p:nvPr/>
        </p:nvSpPr>
        <p:spPr bwMode="auto">
          <a:xfrm>
            <a:off x="304800" y="5638800"/>
            <a:ext cx="3810000" cy="466725"/>
          </a:xfrm>
          <a:prstGeom prst="rect">
            <a:avLst/>
          </a:prstGeom>
          <a:gradFill rotWithShape="0">
            <a:gsLst>
              <a:gs pos="0">
                <a:srgbClr val="00FF00"/>
              </a:gs>
              <a:gs pos="50000">
                <a:srgbClr val="FFFFFF"/>
              </a:gs>
              <a:gs pos="100000">
                <a:srgbClr val="00FF00"/>
              </a:gs>
            </a:gsLst>
            <a:lin ang="5400000" scaled="1"/>
          </a:gradFill>
          <a:ln w="9525">
            <a:solidFill>
              <a:schemeClr val="bg2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ko-KR" altLang="en-US" sz="2400" b="0">
                <a:solidFill>
                  <a:schemeClr val="bg1"/>
                </a:solidFill>
              </a:rPr>
              <a:t>지하 </a:t>
            </a:r>
            <a:r>
              <a:rPr lang="en-US" altLang="ko-KR" sz="2400" b="0">
                <a:solidFill>
                  <a:schemeClr val="bg1"/>
                </a:solidFill>
              </a:rPr>
              <a:t>1</a:t>
            </a:r>
            <a:r>
              <a:rPr lang="ko-KR" altLang="en-US" sz="2400" b="0">
                <a:solidFill>
                  <a:schemeClr val="bg1"/>
                </a:solidFill>
              </a:rPr>
              <a:t>층 </a:t>
            </a:r>
            <a:r>
              <a:rPr lang="en-US" altLang="ko-KR" sz="2400" b="0">
                <a:solidFill>
                  <a:schemeClr val="bg1"/>
                </a:solidFill>
              </a:rPr>
              <a:t>: </a:t>
            </a:r>
            <a:r>
              <a:rPr lang="ko-KR" altLang="en-US" sz="2400" b="0">
                <a:solidFill>
                  <a:schemeClr val="bg1"/>
                </a:solidFill>
              </a:rPr>
              <a:t>두산기사우나</a:t>
            </a:r>
          </a:p>
        </p:txBody>
      </p:sp>
      <p:sp>
        <p:nvSpPr>
          <p:cNvPr id="6458" name="Rectangle 314"/>
          <p:cNvSpPr>
            <a:spLocks noChangeArrowheads="1"/>
          </p:cNvSpPr>
          <p:nvPr/>
        </p:nvSpPr>
        <p:spPr bwMode="auto">
          <a:xfrm>
            <a:off x="6019800" y="6096000"/>
            <a:ext cx="2057400" cy="381000"/>
          </a:xfrm>
          <a:prstGeom prst="rect">
            <a:avLst/>
          </a:prstGeom>
          <a:gradFill rotWithShape="0">
            <a:gsLst>
              <a:gs pos="0">
                <a:srgbClr val="00FF00"/>
              </a:gs>
              <a:gs pos="50000">
                <a:srgbClr val="FFFFFF"/>
              </a:gs>
              <a:gs pos="100000">
                <a:srgbClr val="00FF00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ko-KR" altLang="en-US" sz="2400" b="0">
                <a:solidFill>
                  <a:schemeClr val="bg1"/>
                </a:solidFill>
              </a:rPr>
              <a:t>두산기사우나</a:t>
            </a:r>
          </a:p>
        </p:txBody>
      </p:sp>
      <p:sp>
        <p:nvSpPr>
          <p:cNvPr id="6459" name="Text Box 315"/>
          <p:cNvSpPr txBox="1">
            <a:spLocks noChangeArrowheads="1"/>
          </p:cNvSpPr>
          <p:nvPr/>
        </p:nvSpPr>
        <p:spPr bwMode="auto">
          <a:xfrm>
            <a:off x="6826250" y="5029200"/>
            <a:ext cx="428625" cy="990600"/>
          </a:xfrm>
          <a:prstGeom prst="rect">
            <a:avLst/>
          </a:prstGeom>
          <a:gradFill rotWithShape="0">
            <a:gsLst>
              <a:gs pos="0">
                <a:schemeClr val="accent2"/>
              </a:gs>
              <a:gs pos="50000">
                <a:srgbClr val="FFFFFF"/>
              </a:gs>
              <a:gs pos="100000">
                <a:schemeClr val="accent2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vert="eaVert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ko-KR" altLang="en-US" b="0">
                <a:solidFill>
                  <a:schemeClr val="bg1"/>
                </a:solidFill>
                <a:ea typeface="굴림" pitchFamily="50" charset="-127"/>
              </a:rPr>
              <a:t>업무시설</a:t>
            </a:r>
          </a:p>
        </p:txBody>
      </p:sp>
      <p:sp>
        <p:nvSpPr>
          <p:cNvPr id="6460" name="Text Box 316"/>
          <p:cNvSpPr txBox="1">
            <a:spLocks noChangeArrowheads="1"/>
          </p:cNvSpPr>
          <p:nvPr/>
        </p:nvSpPr>
        <p:spPr bwMode="auto">
          <a:xfrm>
            <a:off x="6781800" y="3810000"/>
            <a:ext cx="488950" cy="1219200"/>
          </a:xfrm>
          <a:prstGeom prst="rect">
            <a:avLst/>
          </a:prstGeom>
          <a:gradFill rotWithShape="0">
            <a:gsLst>
              <a:gs pos="0">
                <a:schemeClr val="accent1"/>
              </a:gs>
              <a:gs pos="50000">
                <a:srgbClr val="FFFFFF"/>
              </a:gs>
              <a:gs pos="100000">
                <a:schemeClr val="accent1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vert="eaVert">
            <a:spAutoFit/>
          </a:bodyPr>
          <a:lstStyle/>
          <a:p>
            <a:pPr algn="l">
              <a:spcBef>
                <a:spcPct val="50000"/>
              </a:spcBef>
              <a:defRPr/>
            </a:pPr>
            <a:r>
              <a:rPr lang="ko-KR" altLang="en-US" sz="2000" b="0">
                <a:solidFill>
                  <a:schemeClr val="bg1"/>
                </a:solidFill>
                <a:ea typeface="굴림" pitchFamily="50" charset="-127"/>
              </a:rPr>
              <a:t>오피스텔</a:t>
            </a:r>
          </a:p>
        </p:txBody>
      </p:sp>
      <p:sp>
        <p:nvSpPr>
          <p:cNvPr id="6461" name="Text Box 317"/>
          <p:cNvSpPr txBox="1">
            <a:spLocks noChangeArrowheads="1"/>
          </p:cNvSpPr>
          <p:nvPr/>
        </p:nvSpPr>
        <p:spPr bwMode="auto">
          <a:xfrm>
            <a:off x="6689725" y="1676400"/>
            <a:ext cx="549275" cy="1828800"/>
          </a:xfrm>
          <a:prstGeom prst="rect">
            <a:avLst/>
          </a:prstGeom>
          <a:gradFill rotWithShape="0">
            <a:gsLst>
              <a:gs pos="0">
                <a:schemeClr val="folHlink"/>
              </a:gs>
              <a:gs pos="50000">
                <a:srgbClr val="FFFFFF"/>
              </a:gs>
              <a:gs pos="100000">
                <a:schemeClr val="folHlink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vert="eaVert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ko-KR" altLang="en-US" sz="2400" b="0">
                <a:solidFill>
                  <a:schemeClr val="bg1"/>
                </a:solidFill>
                <a:ea typeface="굴림" pitchFamily="50" charset="-127"/>
              </a:rPr>
              <a:t>아 파 트</a:t>
            </a:r>
          </a:p>
        </p:txBody>
      </p:sp>
      <p:sp>
        <p:nvSpPr>
          <p:cNvPr id="6462" name="Rectangle 318"/>
          <p:cNvSpPr>
            <a:spLocks noChangeArrowheads="1"/>
          </p:cNvSpPr>
          <p:nvPr/>
        </p:nvSpPr>
        <p:spPr bwMode="auto">
          <a:xfrm>
            <a:off x="2895600" y="212725"/>
            <a:ext cx="3200400" cy="639763"/>
          </a:xfrm>
          <a:prstGeom prst="rect">
            <a:avLst/>
          </a:prstGeom>
          <a:gradFill rotWithShape="0">
            <a:gsLst>
              <a:gs pos="0">
                <a:schemeClr val="accent1">
                  <a:gamma/>
                  <a:shade val="66275"/>
                  <a:invGamma/>
                </a:schemeClr>
              </a:gs>
              <a:gs pos="50000">
                <a:schemeClr val="accent1"/>
              </a:gs>
              <a:gs pos="100000">
                <a:schemeClr val="accent1">
                  <a:gamma/>
                  <a:shade val="66275"/>
                  <a:invGamma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lIns="0" tIns="0" rIns="0" bIns="0" anchor="ctr" anchorCtr="1"/>
          <a:lstStyle/>
          <a:p>
            <a:pPr>
              <a:defRPr/>
            </a:pPr>
            <a:r>
              <a:rPr lang="ko-KR" altLang="en-US" sz="3600">
                <a:solidFill>
                  <a:srgbClr val="01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굴림" pitchFamily="50" charset="-127"/>
                <a:ea typeface="굴림" pitchFamily="50" charset="-127"/>
              </a:rPr>
              <a:t>층별현황</a:t>
            </a:r>
          </a:p>
        </p:txBody>
      </p:sp>
    </p:spTree>
  </p:cSld>
  <p:clrMapOvr>
    <a:masterClrMapping/>
  </p:clrMapOvr>
  <p:transition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4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4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64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4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4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64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64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64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64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64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64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6" dur="500"/>
                                        <p:tgtEl>
                                          <p:spTgt spid="64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64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64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7" dur="500"/>
                                        <p:tgtEl>
                                          <p:spTgt spid="64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48" grpId="0" animBg="1" autoUpdateAnimBg="0"/>
      <p:bldP spid="6449" grpId="0" animBg="1" autoUpdateAnimBg="0"/>
      <p:bldP spid="6450" grpId="0" animBg="1" autoUpdateAnimBg="0"/>
      <p:bldP spid="6451" grpId="0" animBg="1" autoUpdateAnimBg="0"/>
      <p:bldP spid="6452" grpId="0" animBg="1" autoUpdateAnimBg="0"/>
      <p:bldP spid="6453" grpId="0" animBg="1" autoUpdateAnimBg="0"/>
      <p:bldP spid="6458" grpId="0" animBg="1" autoUpdateAnimBg="0"/>
      <p:bldP spid="6459" grpId="0" animBg="1" autoUpdateAnimBg="0"/>
      <p:bldP spid="6460" grpId="0" animBg="1" autoUpdateAnimBg="0"/>
      <p:bldP spid="6461" grpId="0" animBg="1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85" name="Rectangle 1085"/>
          <p:cNvSpPr>
            <a:spLocks noChangeArrowheads="1"/>
          </p:cNvSpPr>
          <p:nvPr/>
        </p:nvSpPr>
        <p:spPr bwMode="auto">
          <a:xfrm>
            <a:off x="2438400" y="212725"/>
            <a:ext cx="4267200" cy="639763"/>
          </a:xfrm>
          <a:prstGeom prst="rect">
            <a:avLst/>
          </a:prstGeom>
          <a:gradFill rotWithShape="0">
            <a:gsLst>
              <a:gs pos="0">
                <a:schemeClr val="accent1">
                  <a:gamma/>
                  <a:shade val="66275"/>
                  <a:invGamma/>
                </a:schemeClr>
              </a:gs>
              <a:gs pos="50000">
                <a:schemeClr val="accent1"/>
              </a:gs>
              <a:gs pos="100000">
                <a:schemeClr val="accent1">
                  <a:gamma/>
                  <a:shade val="66275"/>
                  <a:invGamma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lIns="0" tIns="0" rIns="0" bIns="0" anchor="ctr" anchorCtr="1"/>
          <a:lstStyle/>
          <a:p>
            <a:pPr>
              <a:defRPr/>
            </a:pPr>
            <a:r>
              <a:rPr lang="ko-KR" altLang="en-US" sz="3600">
                <a:solidFill>
                  <a:srgbClr val="01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굴림" pitchFamily="50" charset="-127"/>
                <a:ea typeface="굴림" pitchFamily="50" charset="-127"/>
              </a:rPr>
              <a:t>소방시설 현황</a:t>
            </a:r>
          </a:p>
        </p:txBody>
      </p:sp>
      <p:sp>
        <p:nvSpPr>
          <p:cNvPr id="9219" name="Text Box 1698"/>
          <p:cNvSpPr txBox="1">
            <a:spLocks noChangeArrowheads="1"/>
          </p:cNvSpPr>
          <p:nvPr/>
        </p:nvSpPr>
        <p:spPr bwMode="auto">
          <a:xfrm>
            <a:off x="5419725" y="1173163"/>
            <a:ext cx="54927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eaVert" wrap="none">
            <a:spAutoFit/>
          </a:bodyPr>
          <a:lstStyle/>
          <a:p>
            <a:pPr algn="l"/>
            <a:endParaRPr lang="ko-KR" altLang="ko-KR" sz="2400" b="0">
              <a:solidFill>
                <a:schemeClr val="tx1"/>
              </a:solidFill>
            </a:endParaRPr>
          </a:p>
        </p:txBody>
      </p:sp>
      <p:sp>
        <p:nvSpPr>
          <p:cNvPr id="180910" name="Rectangle 1710"/>
          <p:cNvSpPr>
            <a:spLocks noChangeArrowheads="1"/>
          </p:cNvSpPr>
          <p:nvPr/>
        </p:nvSpPr>
        <p:spPr bwMode="auto">
          <a:xfrm>
            <a:off x="1219200" y="1173163"/>
            <a:ext cx="6858000" cy="530383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marL="342900" indent="-342900" algn="l">
              <a:lnSpc>
                <a:spcPct val="90000"/>
              </a:lnSpc>
              <a:spcBef>
                <a:spcPct val="20000"/>
              </a:spcBef>
              <a:buClr>
                <a:schemeClr val="accent2"/>
              </a:buClr>
              <a:buSzPct val="80000"/>
              <a:buFont typeface="Wingdings" pitchFamily="2" charset="2"/>
              <a:buBlip>
                <a:blip r:embed="rId3"/>
              </a:buBlip>
            </a:pPr>
            <a:r>
              <a:rPr lang="ko-KR" altLang="en-US" sz="1800" b="0">
                <a:solidFill>
                  <a:schemeClr val="bg1"/>
                </a:solidFill>
                <a:latin typeface="굴림" charset="-127"/>
              </a:rPr>
              <a:t>소화기 분말</a:t>
            </a:r>
            <a:r>
              <a:rPr lang="en-US" altLang="ko-KR" sz="1800" b="0">
                <a:solidFill>
                  <a:schemeClr val="bg1"/>
                </a:solidFill>
                <a:latin typeface="굴림" charset="-127"/>
              </a:rPr>
              <a:t>ABC 84</a:t>
            </a:r>
            <a:r>
              <a:rPr lang="ko-KR" altLang="en-US" sz="1800" b="0">
                <a:solidFill>
                  <a:schemeClr val="bg1"/>
                </a:solidFill>
                <a:latin typeface="굴림" charset="-127"/>
              </a:rPr>
              <a:t>개</a:t>
            </a:r>
            <a:r>
              <a:rPr lang="en-US" altLang="ko-KR" sz="1800" b="0">
                <a:solidFill>
                  <a:schemeClr val="bg1"/>
                </a:solidFill>
                <a:latin typeface="굴림" charset="-127"/>
              </a:rPr>
              <a:t>, CO2</a:t>
            </a:r>
            <a:r>
              <a:rPr lang="ko-KR" altLang="en-US" sz="1800" b="0">
                <a:solidFill>
                  <a:schemeClr val="bg1"/>
                </a:solidFill>
                <a:latin typeface="굴림" charset="-127"/>
              </a:rPr>
              <a:t>소화기 </a:t>
            </a:r>
            <a:r>
              <a:rPr lang="en-US" altLang="ko-KR" sz="1800" b="0">
                <a:solidFill>
                  <a:schemeClr val="bg1"/>
                </a:solidFill>
                <a:latin typeface="굴림" charset="-127"/>
              </a:rPr>
              <a:t>5</a:t>
            </a:r>
            <a:r>
              <a:rPr lang="ko-KR" altLang="en-US" sz="1800" b="0">
                <a:solidFill>
                  <a:schemeClr val="bg1"/>
                </a:solidFill>
                <a:latin typeface="굴림" charset="-127"/>
              </a:rPr>
              <a:t>개</a:t>
            </a:r>
            <a:r>
              <a:rPr lang="en-US" altLang="ko-KR" sz="1800" b="0">
                <a:solidFill>
                  <a:schemeClr val="bg1"/>
                </a:solidFill>
                <a:latin typeface="굴림" charset="-127"/>
              </a:rPr>
              <a:t>, </a:t>
            </a:r>
            <a:r>
              <a:rPr lang="ko-KR" altLang="en-US" sz="1800" b="0">
                <a:solidFill>
                  <a:schemeClr val="bg1"/>
                </a:solidFill>
                <a:latin typeface="굴림" charset="-127"/>
              </a:rPr>
              <a:t>하론 </a:t>
            </a:r>
            <a:r>
              <a:rPr lang="en-US" altLang="ko-KR" sz="1800" b="0">
                <a:solidFill>
                  <a:schemeClr val="bg1"/>
                </a:solidFill>
                <a:latin typeface="굴림" charset="-127"/>
              </a:rPr>
              <a:t>1</a:t>
            </a:r>
            <a:r>
              <a:rPr lang="ko-KR" altLang="en-US" sz="1800" b="0">
                <a:solidFill>
                  <a:schemeClr val="bg1"/>
                </a:solidFill>
                <a:latin typeface="굴림" charset="-127"/>
              </a:rPr>
              <a:t>개</a:t>
            </a:r>
          </a:p>
          <a:p>
            <a:pPr marL="342900" indent="-342900" algn="l">
              <a:lnSpc>
                <a:spcPct val="90000"/>
              </a:lnSpc>
              <a:spcBef>
                <a:spcPct val="20000"/>
              </a:spcBef>
              <a:buClr>
                <a:schemeClr val="accent2"/>
              </a:buClr>
              <a:buSzPct val="80000"/>
              <a:buFont typeface="Wingdings" pitchFamily="2" charset="2"/>
              <a:buBlip>
                <a:blip r:embed="rId3"/>
              </a:buBlip>
            </a:pPr>
            <a:r>
              <a:rPr lang="ko-KR" altLang="en-US" sz="1800" b="0">
                <a:solidFill>
                  <a:schemeClr val="bg1"/>
                </a:solidFill>
                <a:latin typeface="굴림" charset="-127"/>
              </a:rPr>
              <a:t>자동확산 </a:t>
            </a:r>
            <a:r>
              <a:rPr lang="en-US" altLang="ko-KR" sz="1800" b="0">
                <a:solidFill>
                  <a:schemeClr val="bg1"/>
                </a:solidFill>
                <a:latin typeface="굴림" charset="-127"/>
              </a:rPr>
              <a:t>29</a:t>
            </a:r>
            <a:r>
              <a:rPr lang="ko-KR" altLang="en-US" sz="1800" b="0">
                <a:solidFill>
                  <a:schemeClr val="bg1"/>
                </a:solidFill>
                <a:latin typeface="굴림" charset="-127"/>
              </a:rPr>
              <a:t>개</a:t>
            </a:r>
            <a:r>
              <a:rPr lang="en-US" altLang="ko-KR" sz="1800" b="0">
                <a:solidFill>
                  <a:schemeClr val="bg1"/>
                </a:solidFill>
                <a:latin typeface="굴림" charset="-127"/>
              </a:rPr>
              <a:t>, </a:t>
            </a:r>
            <a:r>
              <a:rPr lang="ko-KR" altLang="en-US" sz="1800" b="0">
                <a:solidFill>
                  <a:schemeClr val="bg1"/>
                </a:solidFill>
                <a:latin typeface="굴림" charset="-127"/>
              </a:rPr>
              <a:t>자동식 </a:t>
            </a:r>
            <a:r>
              <a:rPr lang="en-US" altLang="ko-KR" sz="1800" b="0">
                <a:solidFill>
                  <a:schemeClr val="bg1"/>
                </a:solidFill>
                <a:latin typeface="굴림" charset="-127"/>
              </a:rPr>
              <a:t>20</a:t>
            </a:r>
            <a:r>
              <a:rPr lang="ko-KR" altLang="en-US" sz="1800" b="0">
                <a:solidFill>
                  <a:schemeClr val="bg1"/>
                </a:solidFill>
                <a:latin typeface="굴림" charset="-127"/>
              </a:rPr>
              <a:t>개</a:t>
            </a:r>
          </a:p>
          <a:p>
            <a:pPr marL="342900" indent="-342900" algn="l">
              <a:lnSpc>
                <a:spcPct val="90000"/>
              </a:lnSpc>
              <a:spcBef>
                <a:spcPct val="20000"/>
              </a:spcBef>
              <a:buClr>
                <a:schemeClr val="accent2"/>
              </a:buClr>
              <a:buSzPct val="80000"/>
              <a:buFont typeface="Wingdings" pitchFamily="2" charset="2"/>
              <a:buBlip>
                <a:blip r:embed="rId3"/>
              </a:buBlip>
            </a:pPr>
            <a:r>
              <a:rPr lang="ko-KR" altLang="en-US" sz="1800" b="0">
                <a:solidFill>
                  <a:schemeClr val="bg1"/>
                </a:solidFill>
                <a:latin typeface="굴림" charset="-127"/>
              </a:rPr>
              <a:t>옥내소화전</a:t>
            </a:r>
            <a:r>
              <a:rPr lang="en-US" altLang="ko-KR" sz="1800" b="0">
                <a:solidFill>
                  <a:schemeClr val="bg1"/>
                </a:solidFill>
                <a:latin typeface="굴림" charset="-127"/>
              </a:rPr>
              <a:t>: 60</a:t>
            </a:r>
            <a:r>
              <a:rPr lang="ko-KR" altLang="en-US" sz="1800" b="0">
                <a:solidFill>
                  <a:schemeClr val="bg1"/>
                </a:solidFill>
                <a:latin typeface="굴림" charset="-127"/>
              </a:rPr>
              <a:t>개</a:t>
            </a:r>
          </a:p>
          <a:p>
            <a:pPr marL="342900" indent="-342900" algn="l">
              <a:lnSpc>
                <a:spcPct val="90000"/>
              </a:lnSpc>
              <a:spcBef>
                <a:spcPct val="20000"/>
              </a:spcBef>
              <a:buClr>
                <a:schemeClr val="accent2"/>
              </a:buClr>
              <a:buSzPct val="80000"/>
              <a:buFont typeface="Wingdings" pitchFamily="2" charset="2"/>
              <a:buBlip>
                <a:blip r:embed="rId3"/>
              </a:buBlip>
            </a:pPr>
            <a:r>
              <a:rPr lang="ko-KR" altLang="en-US" sz="1800" b="0">
                <a:solidFill>
                  <a:schemeClr val="bg1"/>
                </a:solidFill>
                <a:latin typeface="굴림" charset="-127"/>
              </a:rPr>
              <a:t>하론설비 </a:t>
            </a:r>
            <a:r>
              <a:rPr lang="en-US" altLang="ko-KR" sz="1800" b="0">
                <a:solidFill>
                  <a:schemeClr val="bg1"/>
                </a:solidFill>
                <a:latin typeface="굴림" charset="-127"/>
              </a:rPr>
              <a:t>: 56/30 (</a:t>
            </a:r>
            <a:r>
              <a:rPr lang="ko-KR" altLang="en-US" sz="1800" b="0">
                <a:solidFill>
                  <a:schemeClr val="bg1"/>
                </a:solidFill>
                <a:latin typeface="굴림" charset="-127"/>
              </a:rPr>
              <a:t>지하 </a:t>
            </a:r>
            <a:r>
              <a:rPr lang="en-US" altLang="ko-KR" sz="1800" b="0">
                <a:solidFill>
                  <a:schemeClr val="bg1"/>
                </a:solidFill>
                <a:latin typeface="굴림" charset="-127"/>
              </a:rPr>
              <a:t>6, 5, 4, 2</a:t>
            </a:r>
            <a:r>
              <a:rPr lang="ko-KR" altLang="en-US" sz="1800" b="0">
                <a:solidFill>
                  <a:schemeClr val="bg1"/>
                </a:solidFill>
                <a:latin typeface="굴림" charset="-127"/>
              </a:rPr>
              <a:t>층</a:t>
            </a:r>
            <a:r>
              <a:rPr lang="en-US" altLang="ko-KR" sz="1800" b="0">
                <a:solidFill>
                  <a:schemeClr val="bg1"/>
                </a:solidFill>
                <a:latin typeface="굴림" charset="-127"/>
              </a:rPr>
              <a:t>)</a:t>
            </a:r>
          </a:p>
          <a:p>
            <a:pPr marL="342900" indent="-342900" algn="l">
              <a:lnSpc>
                <a:spcPct val="90000"/>
              </a:lnSpc>
              <a:spcBef>
                <a:spcPct val="20000"/>
              </a:spcBef>
              <a:buClr>
                <a:schemeClr val="accent2"/>
              </a:buClr>
              <a:buSzPct val="80000"/>
              <a:buFont typeface="Wingdings" pitchFamily="2" charset="2"/>
              <a:buBlip>
                <a:blip r:embed="rId3"/>
              </a:buBlip>
            </a:pPr>
            <a:r>
              <a:rPr lang="ko-KR" altLang="en-US" sz="1800" b="0">
                <a:solidFill>
                  <a:schemeClr val="bg1"/>
                </a:solidFill>
                <a:latin typeface="굴림" charset="-127"/>
              </a:rPr>
              <a:t>스프링클러설비</a:t>
            </a:r>
          </a:p>
          <a:p>
            <a:pPr marL="342900" indent="-342900" algn="l">
              <a:lnSpc>
                <a:spcPct val="90000"/>
              </a:lnSpc>
              <a:spcBef>
                <a:spcPct val="20000"/>
              </a:spcBef>
              <a:buClr>
                <a:schemeClr val="accent2"/>
              </a:buClr>
              <a:buSzPct val="80000"/>
              <a:buFont typeface="Wingdings" pitchFamily="2" charset="2"/>
              <a:buNone/>
            </a:pPr>
            <a:r>
              <a:rPr lang="ko-KR" altLang="en-US" sz="1800" b="0">
                <a:solidFill>
                  <a:schemeClr val="bg1"/>
                </a:solidFill>
                <a:latin typeface="굴림" charset="-127"/>
              </a:rPr>
              <a:t>     습식 </a:t>
            </a:r>
            <a:r>
              <a:rPr lang="en-US" altLang="ko-KR" sz="1800" b="0">
                <a:solidFill>
                  <a:schemeClr val="bg1"/>
                </a:solidFill>
                <a:latin typeface="굴림" charset="-127"/>
              </a:rPr>
              <a:t>1842/15 (</a:t>
            </a:r>
            <a:r>
              <a:rPr lang="ko-KR" altLang="en-US" sz="1800" b="0">
                <a:solidFill>
                  <a:schemeClr val="bg1"/>
                </a:solidFill>
                <a:latin typeface="굴림" charset="-127"/>
              </a:rPr>
              <a:t>지하</a:t>
            </a:r>
            <a:r>
              <a:rPr lang="en-US" altLang="ko-KR" sz="1800" b="0">
                <a:solidFill>
                  <a:schemeClr val="bg1"/>
                </a:solidFill>
                <a:latin typeface="굴림" charset="-127"/>
              </a:rPr>
              <a:t>6</a:t>
            </a:r>
            <a:r>
              <a:rPr lang="ko-KR" altLang="en-US" sz="1800" b="0">
                <a:solidFill>
                  <a:schemeClr val="bg1"/>
                </a:solidFill>
                <a:latin typeface="굴림" charset="-127"/>
              </a:rPr>
              <a:t>층</a:t>
            </a:r>
            <a:r>
              <a:rPr lang="en-US" altLang="ko-KR" sz="1800" b="0">
                <a:solidFill>
                  <a:schemeClr val="bg1"/>
                </a:solidFill>
                <a:latin typeface="굴림" charset="-127"/>
              </a:rPr>
              <a:t>, </a:t>
            </a:r>
            <a:r>
              <a:rPr lang="ko-KR" altLang="en-US" sz="1800" b="0">
                <a:solidFill>
                  <a:schemeClr val="bg1"/>
                </a:solidFill>
                <a:latin typeface="굴림" charset="-127"/>
              </a:rPr>
              <a:t>지하</a:t>
            </a:r>
            <a:r>
              <a:rPr lang="en-US" altLang="ko-KR" sz="1800" b="0">
                <a:solidFill>
                  <a:schemeClr val="bg1"/>
                </a:solidFill>
                <a:latin typeface="굴림" charset="-127"/>
              </a:rPr>
              <a:t>1-</a:t>
            </a:r>
            <a:r>
              <a:rPr lang="ko-KR" altLang="en-US" sz="1800" b="0">
                <a:solidFill>
                  <a:schemeClr val="bg1"/>
                </a:solidFill>
                <a:latin typeface="굴림" charset="-127"/>
              </a:rPr>
              <a:t>지상</a:t>
            </a:r>
            <a:r>
              <a:rPr lang="en-US" altLang="ko-KR" sz="1800" b="0">
                <a:solidFill>
                  <a:schemeClr val="bg1"/>
                </a:solidFill>
                <a:latin typeface="굴림" charset="-127"/>
              </a:rPr>
              <a:t>8</a:t>
            </a:r>
            <a:r>
              <a:rPr lang="ko-KR" altLang="en-US" sz="1800" b="0">
                <a:solidFill>
                  <a:schemeClr val="bg1"/>
                </a:solidFill>
                <a:latin typeface="굴림" charset="-127"/>
              </a:rPr>
              <a:t>층</a:t>
            </a:r>
            <a:r>
              <a:rPr lang="en-US" altLang="ko-KR" sz="1800" b="0">
                <a:solidFill>
                  <a:schemeClr val="bg1"/>
                </a:solidFill>
                <a:latin typeface="굴림" charset="-127"/>
              </a:rPr>
              <a:t>, </a:t>
            </a:r>
            <a:r>
              <a:rPr lang="ko-KR" altLang="en-US" sz="1800" b="0">
                <a:solidFill>
                  <a:schemeClr val="bg1"/>
                </a:solidFill>
                <a:latin typeface="굴림" charset="-127"/>
              </a:rPr>
              <a:t>지상</a:t>
            </a:r>
            <a:r>
              <a:rPr lang="en-US" altLang="ko-KR" sz="1800" b="0">
                <a:solidFill>
                  <a:schemeClr val="bg1"/>
                </a:solidFill>
                <a:latin typeface="굴림" charset="-127"/>
              </a:rPr>
              <a:t>16-24</a:t>
            </a:r>
            <a:r>
              <a:rPr lang="ko-KR" altLang="en-US" sz="1800" b="0">
                <a:solidFill>
                  <a:schemeClr val="bg1"/>
                </a:solidFill>
                <a:latin typeface="굴림" charset="-127"/>
              </a:rPr>
              <a:t>층</a:t>
            </a:r>
            <a:r>
              <a:rPr lang="en-US" altLang="ko-KR" sz="1800" b="0">
                <a:solidFill>
                  <a:schemeClr val="bg1"/>
                </a:solidFill>
                <a:latin typeface="굴림" charset="-127"/>
              </a:rPr>
              <a:t>)</a:t>
            </a:r>
          </a:p>
          <a:p>
            <a:pPr marL="342900" indent="-342900" algn="l">
              <a:lnSpc>
                <a:spcPct val="90000"/>
              </a:lnSpc>
              <a:spcBef>
                <a:spcPct val="20000"/>
              </a:spcBef>
              <a:buClr>
                <a:schemeClr val="accent2"/>
              </a:buClr>
              <a:buSzPct val="80000"/>
              <a:buFont typeface="Wingdings" pitchFamily="2" charset="2"/>
              <a:buNone/>
            </a:pPr>
            <a:r>
              <a:rPr lang="en-US" altLang="ko-KR" sz="1800" b="0">
                <a:solidFill>
                  <a:schemeClr val="bg1"/>
                </a:solidFill>
                <a:latin typeface="굴림" charset="-127"/>
              </a:rPr>
              <a:t>     </a:t>
            </a:r>
            <a:r>
              <a:rPr lang="ko-KR" altLang="en-US" sz="1800" b="0">
                <a:solidFill>
                  <a:schemeClr val="bg1"/>
                </a:solidFill>
                <a:latin typeface="굴림" charset="-127"/>
              </a:rPr>
              <a:t>건식 </a:t>
            </a:r>
            <a:r>
              <a:rPr lang="en-US" altLang="ko-KR" sz="1800" b="0">
                <a:solidFill>
                  <a:schemeClr val="bg1"/>
                </a:solidFill>
                <a:latin typeface="굴림" charset="-127"/>
              </a:rPr>
              <a:t>744/5 (</a:t>
            </a:r>
            <a:r>
              <a:rPr lang="ko-KR" altLang="en-US" sz="1800" b="0">
                <a:solidFill>
                  <a:schemeClr val="bg1"/>
                </a:solidFill>
                <a:latin typeface="굴림" charset="-127"/>
              </a:rPr>
              <a:t>지하 </a:t>
            </a:r>
            <a:r>
              <a:rPr lang="en-US" altLang="ko-KR" sz="1800" b="0">
                <a:solidFill>
                  <a:schemeClr val="bg1"/>
                </a:solidFill>
                <a:latin typeface="굴림" charset="-127"/>
              </a:rPr>
              <a:t>6-2</a:t>
            </a:r>
            <a:r>
              <a:rPr lang="ko-KR" altLang="en-US" sz="1800" b="0">
                <a:solidFill>
                  <a:schemeClr val="bg1"/>
                </a:solidFill>
                <a:latin typeface="굴림" charset="-127"/>
              </a:rPr>
              <a:t>층</a:t>
            </a:r>
            <a:r>
              <a:rPr lang="en-US" altLang="ko-KR" sz="1800" b="0">
                <a:solidFill>
                  <a:schemeClr val="bg1"/>
                </a:solidFill>
                <a:latin typeface="굴림" charset="-127"/>
              </a:rPr>
              <a:t>)  </a:t>
            </a:r>
          </a:p>
          <a:p>
            <a:pPr marL="342900" indent="-342900" algn="l">
              <a:lnSpc>
                <a:spcPct val="90000"/>
              </a:lnSpc>
              <a:spcBef>
                <a:spcPct val="20000"/>
              </a:spcBef>
              <a:buClr>
                <a:schemeClr val="accent2"/>
              </a:buClr>
              <a:buSzPct val="80000"/>
              <a:buFont typeface="Wingdings" pitchFamily="2" charset="2"/>
              <a:buBlip>
                <a:blip r:embed="rId3"/>
              </a:buBlip>
            </a:pPr>
            <a:r>
              <a:rPr lang="ko-KR" altLang="en-US" sz="1800" b="0">
                <a:solidFill>
                  <a:schemeClr val="bg1"/>
                </a:solidFill>
                <a:latin typeface="굴림" charset="-127"/>
              </a:rPr>
              <a:t>자동화재탐지설비</a:t>
            </a:r>
            <a:r>
              <a:rPr lang="en-US" altLang="ko-KR" sz="1800" b="0">
                <a:solidFill>
                  <a:schemeClr val="bg1"/>
                </a:solidFill>
                <a:latin typeface="굴림" charset="-127"/>
              </a:rPr>
              <a:t>: 560</a:t>
            </a:r>
            <a:r>
              <a:rPr lang="ko-KR" altLang="en-US" sz="1800" b="0">
                <a:solidFill>
                  <a:schemeClr val="bg1"/>
                </a:solidFill>
                <a:latin typeface="굴림" charset="-127"/>
              </a:rPr>
              <a:t>개    </a:t>
            </a:r>
          </a:p>
          <a:p>
            <a:pPr marL="342900" indent="-342900" algn="l">
              <a:lnSpc>
                <a:spcPct val="90000"/>
              </a:lnSpc>
              <a:spcBef>
                <a:spcPct val="20000"/>
              </a:spcBef>
              <a:buClr>
                <a:schemeClr val="accent2"/>
              </a:buClr>
              <a:buSzPct val="80000"/>
              <a:buFont typeface="Wingdings" pitchFamily="2" charset="2"/>
              <a:buBlip>
                <a:blip r:embed="rId3"/>
              </a:buBlip>
            </a:pPr>
            <a:r>
              <a:rPr lang="ko-KR" altLang="en-US" sz="1800" b="0">
                <a:solidFill>
                  <a:schemeClr val="bg1"/>
                </a:solidFill>
                <a:latin typeface="굴림" charset="-127"/>
              </a:rPr>
              <a:t>비상방송설비</a:t>
            </a:r>
            <a:r>
              <a:rPr lang="en-US" altLang="ko-KR" sz="1800" b="0">
                <a:solidFill>
                  <a:schemeClr val="bg1"/>
                </a:solidFill>
                <a:latin typeface="굴림" charset="-127"/>
              </a:rPr>
              <a:t>: 309</a:t>
            </a:r>
            <a:r>
              <a:rPr lang="ko-KR" altLang="en-US" sz="1800" b="0">
                <a:solidFill>
                  <a:schemeClr val="bg1"/>
                </a:solidFill>
                <a:latin typeface="굴림" charset="-127"/>
              </a:rPr>
              <a:t>개소</a:t>
            </a:r>
            <a:r>
              <a:rPr lang="en-US" altLang="ko-KR" sz="1800" b="0">
                <a:solidFill>
                  <a:schemeClr val="bg1"/>
                </a:solidFill>
                <a:latin typeface="굴림" charset="-127"/>
              </a:rPr>
              <a:t>(</a:t>
            </a:r>
            <a:r>
              <a:rPr lang="ko-KR" altLang="en-US" sz="1800" b="0">
                <a:solidFill>
                  <a:schemeClr val="bg1"/>
                </a:solidFill>
                <a:latin typeface="굴림" charset="-127"/>
              </a:rPr>
              <a:t>스피커</a:t>
            </a:r>
            <a:r>
              <a:rPr lang="en-US" altLang="ko-KR" sz="1800" b="0">
                <a:solidFill>
                  <a:schemeClr val="bg1"/>
                </a:solidFill>
                <a:latin typeface="굴림" charset="-127"/>
              </a:rPr>
              <a:t>)</a:t>
            </a:r>
          </a:p>
          <a:p>
            <a:pPr marL="342900" indent="-342900" algn="l">
              <a:lnSpc>
                <a:spcPct val="90000"/>
              </a:lnSpc>
              <a:spcBef>
                <a:spcPct val="20000"/>
              </a:spcBef>
              <a:buClr>
                <a:schemeClr val="accent2"/>
              </a:buClr>
              <a:buSzPct val="80000"/>
              <a:buFont typeface="Wingdings" pitchFamily="2" charset="2"/>
              <a:buBlip>
                <a:blip r:embed="rId3"/>
              </a:buBlip>
            </a:pPr>
            <a:r>
              <a:rPr lang="ko-KR" altLang="en-US" sz="1800" b="0">
                <a:solidFill>
                  <a:schemeClr val="bg1"/>
                </a:solidFill>
                <a:latin typeface="굴림" charset="-127"/>
              </a:rPr>
              <a:t>비상경보설비</a:t>
            </a:r>
            <a:r>
              <a:rPr lang="en-US" altLang="ko-KR" sz="1800" b="0">
                <a:solidFill>
                  <a:schemeClr val="bg1"/>
                </a:solidFill>
                <a:latin typeface="굴림" charset="-127"/>
              </a:rPr>
              <a:t>:   62</a:t>
            </a:r>
            <a:r>
              <a:rPr lang="ko-KR" altLang="en-US" sz="1800" b="0">
                <a:solidFill>
                  <a:schemeClr val="bg1"/>
                </a:solidFill>
                <a:latin typeface="굴림" charset="-127"/>
              </a:rPr>
              <a:t>개소</a:t>
            </a:r>
            <a:r>
              <a:rPr lang="en-US" altLang="ko-KR" sz="1800" b="0">
                <a:solidFill>
                  <a:schemeClr val="bg1"/>
                </a:solidFill>
                <a:latin typeface="굴림" charset="-127"/>
              </a:rPr>
              <a:t>(</a:t>
            </a:r>
            <a:r>
              <a:rPr lang="ko-KR" altLang="en-US" sz="1800" b="0">
                <a:solidFill>
                  <a:schemeClr val="bg1"/>
                </a:solidFill>
                <a:latin typeface="굴림" charset="-127"/>
              </a:rPr>
              <a:t>발신기</a:t>
            </a:r>
            <a:r>
              <a:rPr lang="en-US" altLang="ko-KR" sz="1800" b="0">
                <a:solidFill>
                  <a:schemeClr val="bg1"/>
                </a:solidFill>
                <a:latin typeface="굴림" charset="-127"/>
              </a:rPr>
              <a:t>)</a:t>
            </a:r>
          </a:p>
          <a:p>
            <a:pPr marL="342900" indent="-342900" algn="l">
              <a:lnSpc>
                <a:spcPct val="90000"/>
              </a:lnSpc>
              <a:spcBef>
                <a:spcPct val="20000"/>
              </a:spcBef>
              <a:buClr>
                <a:schemeClr val="accent2"/>
              </a:buClr>
              <a:buSzPct val="80000"/>
              <a:buFont typeface="Wingdings" pitchFamily="2" charset="2"/>
              <a:buBlip>
                <a:blip r:embed="rId3"/>
              </a:buBlip>
            </a:pPr>
            <a:r>
              <a:rPr lang="ko-KR" altLang="en-US" sz="1800" b="0">
                <a:solidFill>
                  <a:schemeClr val="bg1"/>
                </a:solidFill>
                <a:latin typeface="굴림" charset="-127"/>
              </a:rPr>
              <a:t>피난구유도등 </a:t>
            </a:r>
            <a:r>
              <a:rPr lang="en-US" altLang="ko-KR" sz="1800" b="0">
                <a:solidFill>
                  <a:schemeClr val="bg1"/>
                </a:solidFill>
                <a:latin typeface="굴림" charset="-127"/>
              </a:rPr>
              <a:t>105</a:t>
            </a:r>
            <a:r>
              <a:rPr lang="ko-KR" altLang="en-US" sz="1800" b="0">
                <a:solidFill>
                  <a:schemeClr val="bg1"/>
                </a:solidFill>
                <a:latin typeface="굴림" charset="-127"/>
              </a:rPr>
              <a:t>개</a:t>
            </a:r>
            <a:r>
              <a:rPr lang="en-US" altLang="ko-KR" sz="1800" b="0">
                <a:solidFill>
                  <a:schemeClr val="bg1"/>
                </a:solidFill>
                <a:latin typeface="굴림" charset="-127"/>
              </a:rPr>
              <a:t>, </a:t>
            </a:r>
            <a:r>
              <a:rPr lang="ko-KR" altLang="en-US" sz="1800" b="0">
                <a:solidFill>
                  <a:schemeClr val="bg1"/>
                </a:solidFill>
                <a:latin typeface="굴림" charset="-127"/>
              </a:rPr>
              <a:t>통로유도등 </a:t>
            </a:r>
            <a:r>
              <a:rPr lang="en-US" altLang="ko-KR" sz="1800" b="0">
                <a:solidFill>
                  <a:schemeClr val="bg1"/>
                </a:solidFill>
                <a:latin typeface="굴림" charset="-127"/>
              </a:rPr>
              <a:t>90</a:t>
            </a:r>
            <a:r>
              <a:rPr lang="ko-KR" altLang="en-US" sz="1800" b="0">
                <a:solidFill>
                  <a:schemeClr val="bg1"/>
                </a:solidFill>
                <a:latin typeface="굴림" charset="-127"/>
              </a:rPr>
              <a:t>개</a:t>
            </a:r>
          </a:p>
          <a:p>
            <a:pPr marL="342900" indent="-342900" algn="l">
              <a:lnSpc>
                <a:spcPct val="90000"/>
              </a:lnSpc>
              <a:spcBef>
                <a:spcPct val="20000"/>
              </a:spcBef>
              <a:buClr>
                <a:schemeClr val="accent2"/>
              </a:buClr>
              <a:buSzPct val="80000"/>
              <a:buFont typeface="Wingdings" pitchFamily="2" charset="2"/>
              <a:buBlip>
                <a:blip r:embed="rId3"/>
              </a:buBlip>
            </a:pPr>
            <a:r>
              <a:rPr lang="ko-KR" altLang="en-US" sz="1800" b="0">
                <a:solidFill>
                  <a:schemeClr val="bg1"/>
                </a:solidFill>
                <a:latin typeface="굴림" charset="-127"/>
              </a:rPr>
              <a:t>비상조명설비</a:t>
            </a:r>
            <a:r>
              <a:rPr lang="en-US" altLang="ko-KR" sz="1800" b="0">
                <a:solidFill>
                  <a:schemeClr val="bg1"/>
                </a:solidFill>
                <a:latin typeface="굴림" charset="-127"/>
              </a:rPr>
              <a:t>: 2,627</a:t>
            </a:r>
            <a:r>
              <a:rPr lang="ko-KR" altLang="en-US" sz="1800" b="0">
                <a:solidFill>
                  <a:schemeClr val="bg1"/>
                </a:solidFill>
                <a:latin typeface="굴림" charset="-127"/>
              </a:rPr>
              <a:t>개소</a:t>
            </a:r>
          </a:p>
          <a:p>
            <a:pPr marL="342900" indent="-342900" algn="l">
              <a:lnSpc>
                <a:spcPct val="90000"/>
              </a:lnSpc>
              <a:spcBef>
                <a:spcPct val="20000"/>
              </a:spcBef>
              <a:buClr>
                <a:schemeClr val="accent2"/>
              </a:buClr>
              <a:buSzPct val="80000"/>
              <a:buFont typeface="Wingdings" pitchFamily="2" charset="2"/>
              <a:buBlip>
                <a:blip r:embed="rId3"/>
              </a:buBlip>
            </a:pPr>
            <a:r>
              <a:rPr lang="ko-KR" altLang="en-US" sz="1800" b="0">
                <a:solidFill>
                  <a:schemeClr val="bg1"/>
                </a:solidFill>
                <a:latin typeface="굴림" charset="-127"/>
              </a:rPr>
              <a:t>연결송수관설비</a:t>
            </a:r>
            <a:r>
              <a:rPr lang="en-US" altLang="ko-KR" sz="1800" b="0">
                <a:solidFill>
                  <a:schemeClr val="bg1"/>
                </a:solidFill>
                <a:latin typeface="굴림" charset="-127"/>
              </a:rPr>
              <a:t>: </a:t>
            </a:r>
            <a:r>
              <a:rPr lang="ko-KR" altLang="en-US" sz="1800" b="0">
                <a:solidFill>
                  <a:schemeClr val="bg1"/>
                </a:solidFill>
                <a:latin typeface="굴림" charset="-127"/>
              </a:rPr>
              <a:t>송수구 </a:t>
            </a:r>
            <a:r>
              <a:rPr lang="en-US" altLang="ko-KR" sz="1800" b="0">
                <a:solidFill>
                  <a:schemeClr val="bg1"/>
                </a:solidFill>
                <a:latin typeface="굴림" charset="-127"/>
              </a:rPr>
              <a:t>2</a:t>
            </a:r>
            <a:r>
              <a:rPr lang="ko-KR" altLang="en-US" sz="1800" b="0">
                <a:solidFill>
                  <a:schemeClr val="bg1"/>
                </a:solidFill>
                <a:latin typeface="굴림" charset="-127"/>
              </a:rPr>
              <a:t>개소</a:t>
            </a:r>
            <a:r>
              <a:rPr lang="en-US" altLang="ko-KR" sz="1800" b="0">
                <a:solidFill>
                  <a:schemeClr val="bg1"/>
                </a:solidFill>
                <a:latin typeface="굴림" charset="-127"/>
              </a:rPr>
              <a:t>, </a:t>
            </a:r>
            <a:r>
              <a:rPr lang="ko-KR" altLang="en-US" sz="1800" b="0">
                <a:solidFill>
                  <a:schemeClr val="bg1"/>
                </a:solidFill>
                <a:latin typeface="굴림" charset="-127"/>
              </a:rPr>
              <a:t>방수구 </a:t>
            </a:r>
            <a:r>
              <a:rPr lang="en-US" altLang="ko-KR" sz="1800" b="0">
                <a:solidFill>
                  <a:schemeClr val="bg1"/>
                </a:solidFill>
                <a:latin typeface="굴림" charset="-127"/>
              </a:rPr>
              <a:t>42</a:t>
            </a:r>
            <a:r>
              <a:rPr lang="ko-KR" altLang="en-US" sz="1800" b="0">
                <a:solidFill>
                  <a:schemeClr val="bg1"/>
                </a:solidFill>
                <a:latin typeface="굴림" charset="-127"/>
              </a:rPr>
              <a:t>개소</a:t>
            </a:r>
          </a:p>
          <a:p>
            <a:pPr marL="342900" indent="-342900" algn="l">
              <a:lnSpc>
                <a:spcPct val="90000"/>
              </a:lnSpc>
              <a:spcBef>
                <a:spcPct val="20000"/>
              </a:spcBef>
              <a:buClr>
                <a:schemeClr val="accent2"/>
              </a:buClr>
              <a:buSzPct val="80000"/>
              <a:buFont typeface="Wingdings" pitchFamily="2" charset="2"/>
              <a:buBlip>
                <a:blip r:embed="rId3"/>
              </a:buBlip>
            </a:pPr>
            <a:r>
              <a:rPr lang="ko-KR" altLang="en-US" sz="1800" b="0">
                <a:solidFill>
                  <a:schemeClr val="bg1"/>
                </a:solidFill>
                <a:latin typeface="굴림" charset="-127"/>
              </a:rPr>
              <a:t>비상콘센트설비</a:t>
            </a:r>
            <a:r>
              <a:rPr lang="en-US" altLang="ko-KR" sz="1800" b="0">
                <a:solidFill>
                  <a:schemeClr val="bg1"/>
                </a:solidFill>
                <a:latin typeface="굴림" charset="-127"/>
              </a:rPr>
              <a:t>: 42</a:t>
            </a:r>
            <a:r>
              <a:rPr lang="ko-KR" altLang="en-US" sz="1800" b="0">
                <a:solidFill>
                  <a:schemeClr val="bg1"/>
                </a:solidFill>
                <a:latin typeface="굴림" charset="-127"/>
              </a:rPr>
              <a:t>개 </a:t>
            </a:r>
          </a:p>
          <a:p>
            <a:pPr marL="342900" indent="-342900" algn="l">
              <a:lnSpc>
                <a:spcPct val="90000"/>
              </a:lnSpc>
              <a:spcBef>
                <a:spcPct val="20000"/>
              </a:spcBef>
              <a:buClr>
                <a:schemeClr val="accent2"/>
              </a:buClr>
              <a:buSzPct val="80000"/>
              <a:buFont typeface="Wingdings" pitchFamily="2" charset="2"/>
              <a:buBlip>
                <a:blip r:embed="rId3"/>
              </a:buBlip>
            </a:pPr>
            <a:r>
              <a:rPr lang="ko-KR" altLang="en-US" sz="1800" b="0">
                <a:solidFill>
                  <a:schemeClr val="bg1"/>
                </a:solidFill>
                <a:latin typeface="굴림" charset="-127"/>
              </a:rPr>
              <a:t>제연설비</a:t>
            </a:r>
            <a:r>
              <a:rPr lang="en-US" altLang="ko-KR" sz="1800" b="0">
                <a:solidFill>
                  <a:schemeClr val="bg1"/>
                </a:solidFill>
                <a:latin typeface="굴림" charset="-127"/>
              </a:rPr>
              <a:t>: 25</a:t>
            </a:r>
            <a:r>
              <a:rPr lang="ko-KR" altLang="en-US" sz="1800" b="0">
                <a:solidFill>
                  <a:schemeClr val="bg1"/>
                </a:solidFill>
                <a:latin typeface="굴림" charset="-127"/>
              </a:rPr>
              <a:t>개 </a:t>
            </a:r>
            <a:r>
              <a:rPr lang="en-US" altLang="ko-KR" sz="1800" b="0">
                <a:solidFill>
                  <a:schemeClr val="bg1"/>
                </a:solidFill>
                <a:latin typeface="굴림" charset="-127"/>
              </a:rPr>
              <a:t>(</a:t>
            </a:r>
            <a:r>
              <a:rPr lang="ko-KR" altLang="en-US" sz="1800" b="0">
                <a:solidFill>
                  <a:schemeClr val="bg1"/>
                </a:solidFill>
                <a:latin typeface="굴림" charset="-127"/>
              </a:rPr>
              <a:t>아파트</a:t>
            </a:r>
            <a:r>
              <a:rPr lang="en-US" altLang="ko-KR" sz="1800" b="0">
                <a:solidFill>
                  <a:schemeClr val="bg1"/>
                </a:solidFill>
                <a:latin typeface="굴림" charset="-127"/>
              </a:rPr>
              <a:t>, </a:t>
            </a:r>
            <a:r>
              <a:rPr lang="ko-KR" altLang="en-US" sz="1800" b="0">
                <a:solidFill>
                  <a:schemeClr val="bg1"/>
                </a:solidFill>
                <a:latin typeface="굴림" charset="-127"/>
              </a:rPr>
              <a:t>지하</a:t>
            </a:r>
            <a:r>
              <a:rPr lang="en-US" altLang="ko-KR" sz="1800" b="0">
                <a:solidFill>
                  <a:schemeClr val="bg1"/>
                </a:solidFill>
                <a:latin typeface="굴림" charset="-127"/>
              </a:rPr>
              <a:t>1</a:t>
            </a:r>
            <a:r>
              <a:rPr lang="ko-KR" altLang="en-US" sz="1800" b="0">
                <a:solidFill>
                  <a:schemeClr val="bg1"/>
                </a:solidFill>
                <a:latin typeface="굴림" charset="-127"/>
              </a:rPr>
              <a:t>층 사우나외 전층</a:t>
            </a:r>
            <a:r>
              <a:rPr lang="en-US" altLang="ko-KR" sz="1800" b="0">
                <a:solidFill>
                  <a:schemeClr val="bg1"/>
                </a:solidFill>
                <a:latin typeface="굴림" charset="-127"/>
              </a:rPr>
              <a:t>)</a:t>
            </a:r>
          </a:p>
          <a:p>
            <a:pPr marL="342900" indent="-342900" algn="l">
              <a:lnSpc>
                <a:spcPct val="90000"/>
              </a:lnSpc>
              <a:spcBef>
                <a:spcPct val="20000"/>
              </a:spcBef>
              <a:buClr>
                <a:schemeClr val="accent2"/>
              </a:buClr>
              <a:buSzPct val="80000"/>
              <a:buFont typeface="Wingdings" pitchFamily="2" charset="2"/>
              <a:buBlip>
                <a:blip r:embed="rId3"/>
              </a:buBlip>
            </a:pPr>
            <a:r>
              <a:rPr lang="ko-KR" altLang="en-US" sz="1800" b="0">
                <a:solidFill>
                  <a:schemeClr val="bg1"/>
                </a:solidFill>
                <a:latin typeface="굴림" charset="-127"/>
              </a:rPr>
              <a:t>무선통신보조설비</a:t>
            </a:r>
            <a:r>
              <a:rPr lang="en-US" altLang="ko-KR" sz="1800" b="0">
                <a:solidFill>
                  <a:schemeClr val="bg1"/>
                </a:solidFill>
                <a:latin typeface="굴림" charset="-127"/>
              </a:rPr>
              <a:t>: 6</a:t>
            </a:r>
            <a:r>
              <a:rPr lang="ko-KR" altLang="en-US" sz="1800" b="0">
                <a:solidFill>
                  <a:schemeClr val="bg1"/>
                </a:solidFill>
                <a:latin typeface="굴림" charset="-127"/>
              </a:rPr>
              <a:t>개소 </a:t>
            </a:r>
            <a:r>
              <a:rPr lang="en-US" altLang="ko-KR" sz="1800" b="0">
                <a:solidFill>
                  <a:schemeClr val="bg1"/>
                </a:solidFill>
                <a:latin typeface="굴림" charset="-127"/>
              </a:rPr>
              <a:t>(</a:t>
            </a:r>
            <a:r>
              <a:rPr lang="ko-KR" altLang="en-US" sz="1800" b="0">
                <a:solidFill>
                  <a:schemeClr val="bg1"/>
                </a:solidFill>
                <a:latin typeface="굴림" charset="-127"/>
              </a:rPr>
              <a:t>지하</a:t>
            </a:r>
            <a:r>
              <a:rPr lang="en-US" altLang="ko-KR" sz="1800" b="0">
                <a:solidFill>
                  <a:schemeClr val="bg1"/>
                </a:solidFill>
                <a:latin typeface="굴림" charset="-127"/>
              </a:rPr>
              <a:t>6 </a:t>
            </a:r>
            <a:r>
              <a:rPr lang="en-US" altLang="ko-KR" sz="1800" b="0">
                <a:solidFill>
                  <a:schemeClr val="bg1"/>
                </a:solidFill>
              </a:rPr>
              <a:t>–</a:t>
            </a:r>
            <a:r>
              <a:rPr lang="en-US" altLang="ko-KR" sz="1800" b="0">
                <a:solidFill>
                  <a:schemeClr val="bg1"/>
                </a:solidFill>
                <a:latin typeface="굴림" charset="-127"/>
              </a:rPr>
              <a:t> 1</a:t>
            </a:r>
            <a:r>
              <a:rPr lang="ko-KR" altLang="en-US" sz="1800" b="0">
                <a:solidFill>
                  <a:schemeClr val="bg1"/>
                </a:solidFill>
                <a:latin typeface="굴림" charset="-127"/>
              </a:rPr>
              <a:t>층</a:t>
            </a:r>
            <a:r>
              <a:rPr lang="en-US" altLang="ko-KR" sz="1800" b="0">
                <a:solidFill>
                  <a:schemeClr val="bg1"/>
                </a:solidFill>
                <a:latin typeface="굴림" charset="-127"/>
              </a:rPr>
              <a:t>)</a:t>
            </a:r>
          </a:p>
          <a:p>
            <a:pPr marL="342900" indent="-342900" algn="l">
              <a:lnSpc>
                <a:spcPct val="90000"/>
              </a:lnSpc>
              <a:spcBef>
                <a:spcPct val="20000"/>
              </a:spcBef>
              <a:buClr>
                <a:schemeClr val="accent2"/>
              </a:buClr>
              <a:buSzPct val="80000"/>
              <a:buFont typeface="Wingdings" pitchFamily="2" charset="2"/>
              <a:buBlip>
                <a:blip r:embed="rId3"/>
              </a:buBlip>
            </a:pPr>
            <a:r>
              <a:rPr lang="ko-KR" altLang="en-US" sz="1800" b="0">
                <a:solidFill>
                  <a:schemeClr val="bg1"/>
                </a:solidFill>
                <a:latin typeface="굴림" charset="-127"/>
              </a:rPr>
              <a:t>상수도소화용수설비</a:t>
            </a:r>
            <a:r>
              <a:rPr lang="en-US" altLang="ko-KR" sz="1800" b="0">
                <a:solidFill>
                  <a:schemeClr val="bg1"/>
                </a:solidFill>
                <a:latin typeface="굴림" charset="-127"/>
              </a:rPr>
              <a:t>: 1</a:t>
            </a:r>
            <a:r>
              <a:rPr lang="ko-KR" altLang="en-US" sz="1800" b="0">
                <a:solidFill>
                  <a:schemeClr val="bg1"/>
                </a:solidFill>
                <a:latin typeface="굴림" charset="-127"/>
              </a:rPr>
              <a:t>개소 </a:t>
            </a:r>
            <a:r>
              <a:rPr lang="en-US" altLang="ko-KR" sz="1800" b="0">
                <a:solidFill>
                  <a:schemeClr val="bg1"/>
                </a:solidFill>
                <a:latin typeface="굴림" charset="-127"/>
              </a:rPr>
              <a:t>(</a:t>
            </a:r>
            <a:r>
              <a:rPr lang="ko-KR" altLang="en-US" sz="1800" b="0">
                <a:solidFill>
                  <a:schemeClr val="bg1"/>
                </a:solidFill>
                <a:latin typeface="굴림" charset="-127"/>
              </a:rPr>
              <a:t>건물전면</a:t>
            </a:r>
            <a:r>
              <a:rPr lang="en-US" altLang="ko-KR" sz="1800" b="0">
                <a:solidFill>
                  <a:schemeClr val="bg1"/>
                </a:solidFill>
                <a:latin typeface="굴림" charset="-127"/>
              </a:rPr>
              <a:t>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9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8091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0910" grpId="0" animBg="1" autoUpdateAnimBg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82" name="Rectangle 10"/>
          <p:cNvSpPr>
            <a:spLocks noChangeArrowheads="1"/>
          </p:cNvSpPr>
          <p:nvPr/>
        </p:nvSpPr>
        <p:spPr bwMode="auto">
          <a:xfrm>
            <a:off x="2057400" y="76200"/>
            <a:ext cx="5334000" cy="838200"/>
          </a:xfrm>
          <a:prstGeom prst="rect">
            <a:avLst/>
          </a:prstGeom>
          <a:gradFill rotWithShape="0">
            <a:gsLst>
              <a:gs pos="0">
                <a:schemeClr val="accent1">
                  <a:gamma/>
                  <a:shade val="66275"/>
                  <a:invGamma/>
                </a:schemeClr>
              </a:gs>
              <a:gs pos="50000">
                <a:schemeClr val="accent1"/>
              </a:gs>
              <a:gs pos="100000">
                <a:schemeClr val="accent1">
                  <a:gamma/>
                  <a:shade val="66275"/>
                  <a:invGamma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lIns="0" tIns="0" rIns="0" bIns="0" anchor="ctr" anchorCtr="1"/>
          <a:lstStyle/>
          <a:p>
            <a:pPr>
              <a:defRPr/>
            </a:pPr>
            <a:r>
              <a:rPr lang="ko-KR" altLang="en-US" sz="3200">
                <a:solidFill>
                  <a:schemeClr val="bg2"/>
                </a:solidFill>
                <a:effectLst>
                  <a:outerShdw blurRad="38100" dist="38100" dir="2700000" algn="tl">
                    <a:srgbClr val="FFFFFF"/>
                  </a:outerShdw>
                </a:effectLst>
                <a:ea typeface="굴림" pitchFamily="50" charset="-127"/>
              </a:rPr>
              <a:t>지하 </a:t>
            </a:r>
            <a:r>
              <a:rPr lang="en-US" altLang="ko-KR" sz="3200">
                <a:solidFill>
                  <a:schemeClr val="bg2"/>
                </a:solidFill>
                <a:effectLst>
                  <a:outerShdw blurRad="38100" dist="38100" dir="2700000" algn="tl">
                    <a:srgbClr val="FFFFFF"/>
                  </a:outerShdw>
                </a:effectLst>
                <a:ea typeface="굴림" pitchFamily="50" charset="-127"/>
              </a:rPr>
              <a:t>6 - 2</a:t>
            </a:r>
            <a:r>
              <a:rPr lang="ko-KR" altLang="en-US" sz="3200">
                <a:solidFill>
                  <a:schemeClr val="bg2"/>
                </a:solidFill>
                <a:effectLst>
                  <a:outerShdw blurRad="38100" dist="38100" dir="2700000" algn="tl">
                    <a:srgbClr val="FFFFFF"/>
                  </a:outerShdw>
                </a:effectLst>
                <a:ea typeface="굴림" pitchFamily="50" charset="-127"/>
              </a:rPr>
              <a:t>층 기계실</a:t>
            </a:r>
            <a:r>
              <a:rPr lang="en-US" altLang="ko-KR" sz="3200">
                <a:solidFill>
                  <a:schemeClr val="bg2"/>
                </a:solidFill>
                <a:effectLst>
                  <a:outerShdw blurRad="38100" dist="38100" dir="2700000" algn="tl">
                    <a:srgbClr val="FFFFFF"/>
                  </a:outerShdw>
                </a:effectLst>
                <a:ea typeface="굴림" pitchFamily="50" charset="-127"/>
              </a:rPr>
              <a:t>.</a:t>
            </a:r>
            <a:r>
              <a:rPr lang="ko-KR" altLang="en-US" sz="3200">
                <a:solidFill>
                  <a:schemeClr val="bg2"/>
                </a:solidFill>
                <a:effectLst>
                  <a:outerShdw blurRad="38100" dist="38100" dir="2700000" algn="tl">
                    <a:srgbClr val="FFFFFF"/>
                  </a:outerShdw>
                </a:effectLst>
                <a:ea typeface="굴림" pitchFamily="50" charset="-127"/>
              </a:rPr>
              <a:t>주차장 </a:t>
            </a:r>
          </a:p>
        </p:txBody>
      </p:sp>
      <p:pic>
        <p:nvPicPr>
          <p:cNvPr id="10243" name="Picture 13" descr="지하6층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81000" y="1066800"/>
            <a:ext cx="8528050" cy="495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44" name="Freeform 18"/>
          <p:cNvSpPr>
            <a:spLocks/>
          </p:cNvSpPr>
          <p:nvPr/>
        </p:nvSpPr>
        <p:spPr bwMode="auto">
          <a:xfrm>
            <a:off x="381000" y="2362200"/>
            <a:ext cx="2514600" cy="1066800"/>
          </a:xfrm>
          <a:custGeom>
            <a:avLst/>
            <a:gdLst>
              <a:gd name="T0" fmla="*/ 0 w 1584"/>
              <a:gd name="T1" fmla="*/ 672 h 672"/>
              <a:gd name="T2" fmla="*/ 1584 w 1584"/>
              <a:gd name="T3" fmla="*/ 672 h 672"/>
              <a:gd name="T4" fmla="*/ 1584 w 1584"/>
              <a:gd name="T5" fmla="*/ 0 h 672"/>
              <a:gd name="T6" fmla="*/ 0 60000 65536"/>
              <a:gd name="T7" fmla="*/ 0 60000 65536"/>
              <a:gd name="T8" fmla="*/ 0 60000 65536"/>
              <a:gd name="T9" fmla="*/ 0 w 1584"/>
              <a:gd name="T10" fmla="*/ 0 h 672"/>
              <a:gd name="T11" fmla="*/ 1584 w 1584"/>
              <a:gd name="T12" fmla="*/ 672 h 672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584" h="672">
                <a:moveTo>
                  <a:pt x="0" y="672"/>
                </a:moveTo>
                <a:lnTo>
                  <a:pt x="1584" y="672"/>
                </a:lnTo>
                <a:lnTo>
                  <a:pt x="1584" y="0"/>
                </a:lnTo>
              </a:path>
            </a:pathLst>
          </a:custGeom>
          <a:noFill/>
          <a:ln w="57150" cap="flat" cmpd="sng">
            <a:solidFill>
              <a:schemeClr val="hlink"/>
            </a:solidFill>
            <a:prstDash val="sysDot"/>
            <a:round/>
            <a:headEnd/>
            <a:tailEnd/>
          </a:ln>
        </p:spPr>
        <p:txBody>
          <a:bodyPr wrap="none"/>
          <a:lstStyle/>
          <a:p>
            <a:endParaRPr lang="ko-KR" altLang="en-US"/>
          </a:p>
        </p:txBody>
      </p:sp>
      <p:sp>
        <p:nvSpPr>
          <p:cNvPr id="10245" name="Freeform 31"/>
          <p:cNvSpPr>
            <a:spLocks/>
          </p:cNvSpPr>
          <p:nvPr/>
        </p:nvSpPr>
        <p:spPr bwMode="auto">
          <a:xfrm>
            <a:off x="4800600" y="2362200"/>
            <a:ext cx="1371600" cy="1066800"/>
          </a:xfrm>
          <a:custGeom>
            <a:avLst/>
            <a:gdLst>
              <a:gd name="T0" fmla="*/ 0 w 864"/>
              <a:gd name="T1" fmla="*/ 0 h 672"/>
              <a:gd name="T2" fmla="*/ 0 w 864"/>
              <a:gd name="T3" fmla="*/ 672 h 672"/>
              <a:gd name="T4" fmla="*/ 864 w 864"/>
              <a:gd name="T5" fmla="*/ 672 h 672"/>
              <a:gd name="T6" fmla="*/ 0 60000 65536"/>
              <a:gd name="T7" fmla="*/ 0 60000 65536"/>
              <a:gd name="T8" fmla="*/ 0 60000 65536"/>
              <a:gd name="T9" fmla="*/ 0 w 864"/>
              <a:gd name="T10" fmla="*/ 0 h 672"/>
              <a:gd name="T11" fmla="*/ 864 w 864"/>
              <a:gd name="T12" fmla="*/ 672 h 672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864" h="672">
                <a:moveTo>
                  <a:pt x="0" y="0"/>
                </a:moveTo>
                <a:lnTo>
                  <a:pt x="0" y="672"/>
                </a:lnTo>
                <a:lnTo>
                  <a:pt x="864" y="672"/>
                </a:lnTo>
              </a:path>
            </a:pathLst>
          </a:custGeom>
          <a:noFill/>
          <a:ln w="57150" cap="flat" cmpd="sng">
            <a:solidFill>
              <a:schemeClr val="hlink"/>
            </a:solidFill>
            <a:prstDash val="sysDot"/>
            <a:round/>
            <a:headEnd/>
            <a:tailEnd/>
          </a:ln>
        </p:spPr>
        <p:txBody>
          <a:bodyPr wrap="none"/>
          <a:lstStyle/>
          <a:p>
            <a:endParaRPr lang="ko-KR" altLang="en-US"/>
          </a:p>
        </p:txBody>
      </p:sp>
      <p:sp>
        <p:nvSpPr>
          <p:cNvPr id="10246" name="Text Box 33"/>
          <p:cNvSpPr txBox="1">
            <a:spLocks noChangeArrowheads="1"/>
          </p:cNvSpPr>
          <p:nvPr/>
        </p:nvSpPr>
        <p:spPr bwMode="auto">
          <a:xfrm>
            <a:off x="152400" y="6172200"/>
            <a:ext cx="8382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ko-KR" altLang="en-US" sz="1200" i="1">
                <a:solidFill>
                  <a:schemeClr val="bg2"/>
                </a:solidFill>
              </a:rPr>
              <a:t>방화구획 </a:t>
            </a:r>
            <a:r>
              <a:rPr lang="en-US" altLang="ko-KR" sz="1200" i="1">
                <a:solidFill>
                  <a:schemeClr val="bg2"/>
                </a:solidFill>
              </a:rPr>
              <a:t>: </a:t>
            </a:r>
          </a:p>
        </p:txBody>
      </p:sp>
      <p:sp>
        <p:nvSpPr>
          <p:cNvPr id="10247" name="Line 35"/>
          <p:cNvSpPr>
            <a:spLocks noChangeShapeType="1"/>
          </p:cNvSpPr>
          <p:nvPr/>
        </p:nvSpPr>
        <p:spPr bwMode="auto">
          <a:xfrm>
            <a:off x="1143000" y="6324600"/>
            <a:ext cx="685800" cy="0"/>
          </a:xfrm>
          <a:prstGeom prst="line">
            <a:avLst/>
          </a:prstGeom>
          <a:noFill/>
          <a:ln w="57150">
            <a:solidFill>
              <a:schemeClr val="hlink"/>
            </a:solidFill>
            <a:prstDash val="sysDot"/>
            <a:round/>
            <a:headEnd/>
            <a:tailEnd/>
          </a:ln>
        </p:spPr>
        <p:txBody>
          <a:bodyPr wrap="none"/>
          <a:lstStyle/>
          <a:p>
            <a:endParaRPr lang="ko-KR" altLang="en-US"/>
          </a:p>
        </p:txBody>
      </p:sp>
      <p:sp>
        <p:nvSpPr>
          <p:cNvPr id="79908" name="Freeform 36"/>
          <p:cNvSpPr>
            <a:spLocks/>
          </p:cNvSpPr>
          <p:nvPr/>
        </p:nvSpPr>
        <p:spPr bwMode="auto">
          <a:xfrm>
            <a:off x="3962400" y="1143000"/>
            <a:ext cx="4800600" cy="4191000"/>
          </a:xfrm>
          <a:custGeom>
            <a:avLst/>
            <a:gdLst>
              <a:gd name="T0" fmla="*/ 0 w 3024"/>
              <a:gd name="T1" fmla="*/ 0 h 2640"/>
              <a:gd name="T2" fmla="*/ 0 w 3024"/>
              <a:gd name="T3" fmla="*/ 768 h 2640"/>
              <a:gd name="T4" fmla="*/ 1392 w 3024"/>
              <a:gd name="T5" fmla="*/ 768 h 2640"/>
              <a:gd name="T6" fmla="*/ 1392 w 3024"/>
              <a:gd name="T7" fmla="*/ 1440 h 2640"/>
              <a:gd name="T8" fmla="*/ 1056 w 3024"/>
              <a:gd name="T9" fmla="*/ 1440 h 2640"/>
              <a:gd name="T10" fmla="*/ 1056 w 3024"/>
              <a:gd name="T11" fmla="*/ 2640 h 2640"/>
              <a:gd name="T12" fmla="*/ 3024 w 3024"/>
              <a:gd name="T13" fmla="*/ 816 h 2640"/>
              <a:gd name="T14" fmla="*/ 2640 w 3024"/>
              <a:gd name="T15" fmla="*/ 288 h 2640"/>
              <a:gd name="T16" fmla="*/ 2016 w 3024"/>
              <a:gd name="T17" fmla="*/ 48 h 2640"/>
              <a:gd name="T18" fmla="*/ 0 w 3024"/>
              <a:gd name="T19" fmla="*/ 48 h 2640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3024"/>
              <a:gd name="T31" fmla="*/ 0 h 2640"/>
              <a:gd name="T32" fmla="*/ 3024 w 3024"/>
              <a:gd name="T33" fmla="*/ 2640 h 2640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3024" h="2640">
                <a:moveTo>
                  <a:pt x="0" y="0"/>
                </a:moveTo>
                <a:lnTo>
                  <a:pt x="0" y="768"/>
                </a:lnTo>
                <a:lnTo>
                  <a:pt x="1392" y="768"/>
                </a:lnTo>
                <a:lnTo>
                  <a:pt x="1392" y="1440"/>
                </a:lnTo>
                <a:lnTo>
                  <a:pt x="1056" y="1440"/>
                </a:lnTo>
                <a:lnTo>
                  <a:pt x="1056" y="2640"/>
                </a:lnTo>
                <a:lnTo>
                  <a:pt x="3024" y="816"/>
                </a:lnTo>
                <a:lnTo>
                  <a:pt x="2640" y="288"/>
                </a:lnTo>
                <a:lnTo>
                  <a:pt x="2016" y="48"/>
                </a:lnTo>
                <a:lnTo>
                  <a:pt x="0" y="48"/>
                </a:lnTo>
              </a:path>
            </a:pathLst>
          </a:custGeom>
          <a:solidFill>
            <a:schemeClr val="accent1">
              <a:alpha val="50195"/>
            </a:schemeClr>
          </a:solidFill>
          <a:ln w="9525" cap="flat" cmpd="sng">
            <a:noFill/>
            <a:prstDash val="solid"/>
            <a:round/>
            <a:headEnd/>
            <a:tailEnd/>
          </a:ln>
        </p:spPr>
        <p:txBody>
          <a:bodyPr wrap="none"/>
          <a:lstStyle/>
          <a:p>
            <a:endParaRPr lang="ko-KR" altLang="en-US"/>
          </a:p>
        </p:txBody>
      </p:sp>
      <p:sp>
        <p:nvSpPr>
          <p:cNvPr id="79909" name="Freeform 37"/>
          <p:cNvSpPr>
            <a:spLocks/>
          </p:cNvSpPr>
          <p:nvPr/>
        </p:nvSpPr>
        <p:spPr bwMode="auto">
          <a:xfrm>
            <a:off x="457200" y="2362200"/>
            <a:ext cx="5181600" cy="3429000"/>
          </a:xfrm>
          <a:custGeom>
            <a:avLst/>
            <a:gdLst>
              <a:gd name="T0" fmla="*/ 1536 w 3264"/>
              <a:gd name="T1" fmla="*/ 0 h 2160"/>
              <a:gd name="T2" fmla="*/ 1536 w 3264"/>
              <a:gd name="T3" fmla="*/ 672 h 2160"/>
              <a:gd name="T4" fmla="*/ 0 w 3264"/>
              <a:gd name="T5" fmla="*/ 672 h 2160"/>
              <a:gd name="T6" fmla="*/ 0 w 3264"/>
              <a:gd name="T7" fmla="*/ 912 h 2160"/>
              <a:gd name="T8" fmla="*/ 288 w 3264"/>
              <a:gd name="T9" fmla="*/ 2160 h 2160"/>
              <a:gd name="T10" fmla="*/ 2928 w 3264"/>
              <a:gd name="T11" fmla="*/ 2160 h 2160"/>
              <a:gd name="T12" fmla="*/ 3264 w 3264"/>
              <a:gd name="T13" fmla="*/ 1872 h 2160"/>
              <a:gd name="T14" fmla="*/ 3264 w 3264"/>
              <a:gd name="T15" fmla="*/ 672 h 2160"/>
              <a:gd name="T16" fmla="*/ 2736 w 3264"/>
              <a:gd name="T17" fmla="*/ 672 h 2160"/>
              <a:gd name="T18" fmla="*/ 2736 w 3264"/>
              <a:gd name="T19" fmla="*/ 0 h 2160"/>
              <a:gd name="T20" fmla="*/ 1536 w 3264"/>
              <a:gd name="T21" fmla="*/ 0 h 2160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3264"/>
              <a:gd name="T34" fmla="*/ 0 h 2160"/>
              <a:gd name="T35" fmla="*/ 3264 w 3264"/>
              <a:gd name="T36" fmla="*/ 2160 h 2160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3264" h="2160">
                <a:moveTo>
                  <a:pt x="1536" y="0"/>
                </a:moveTo>
                <a:lnTo>
                  <a:pt x="1536" y="672"/>
                </a:lnTo>
                <a:lnTo>
                  <a:pt x="0" y="672"/>
                </a:lnTo>
                <a:lnTo>
                  <a:pt x="0" y="912"/>
                </a:lnTo>
                <a:lnTo>
                  <a:pt x="288" y="2160"/>
                </a:lnTo>
                <a:lnTo>
                  <a:pt x="2928" y="2160"/>
                </a:lnTo>
                <a:lnTo>
                  <a:pt x="3264" y="1872"/>
                </a:lnTo>
                <a:lnTo>
                  <a:pt x="3264" y="672"/>
                </a:lnTo>
                <a:lnTo>
                  <a:pt x="2736" y="672"/>
                </a:lnTo>
                <a:lnTo>
                  <a:pt x="2736" y="0"/>
                </a:lnTo>
                <a:lnTo>
                  <a:pt x="1536" y="0"/>
                </a:lnTo>
                <a:close/>
              </a:path>
            </a:pathLst>
          </a:custGeom>
          <a:solidFill>
            <a:srgbClr val="FF66CC">
              <a:alpha val="50195"/>
            </a:srgbClr>
          </a:solidFill>
          <a:ln w="9525" cap="flat" cmpd="sng">
            <a:noFill/>
            <a:prstDash val="solid"/>
            <a:round/>
            <a:headEnd/>
            <a:tailEnd/>
          </a:ln>
        </p:spPr>
        <p:txBody>
          <a:bodyPr wrap="none"/>
          <a:lstStyle/>
          <a:p>
            <a:endParaRPr lang="ko-KR" altLang="en-US"/>
          </a:p>
        </p:txBody>
      </p:sp>
      <p:sp>
        <p:nvSpPr>
          <p:cNvPr id="10250" name="Text Box 38"/>
          <p:cNvSpPr txBox="1">
            <a:spLocks noChangeArrowheads="1"/>
          </p:cNvSpPr>
          <p:nvPr/>
        </p:nvSpPr>
        <p:spPr bwMode="auto">
          <a:xfrm>
            <a:off x="152400" y="6400800"/>
            <a:ext cx="8382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ko-KR" altLang="en-US" sz="1200" i="1">
                <a:solidFill>
                  <a:schemeClr val="bg2"/>
                </a:solidFill>
              </a:rPr>
              <a:t>방호구획</a:t>
            </a:r>
            <a:r>
              <a:rPr lang="en-US" altLang="ko-KR" sz="1200" i="1">
                <a:solidFill>
                  <a:schemeClr val="bg2"/>
                </a:solidFill>
              </a:rPr>
              <a:t>:</a:t>
            </a:r>
          </a:p>
        </p:txBody>
      </p:sp>
      <p:sp>
        <p:nvSpPr>
          <p:cNvPr id="10251" name="Rectangle 39"/>
          <p:cNvSpPr>
            <a:spLocks noChangeArrowheads="1"/>
          </p:cNvSpPr>
          <p:nvPr/>
        </p:nvSpPr>
        <p:spPr bwMode="auto">
          <a:xfrm>
            <a:off x="1143000" y="6446838"/>
            <a:ext cx="685800" cy="228600"/>
          </a:xfrm>
          <a:prstGeom prst="rect">
            <a:avLst/>
          </a:prstGeom>
          <a:solidFill>
            <a:srgbClr val="FF66CC">
              <a:alpha val="50195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10252" name="AutoShape 40"/>
          <p:cNvSpPr>
            <a:spLocks noChangeArrowheads="1"/>
          </p:cNvSpPr>
          <p:nvPr/>
        </p:nvSpPr>
        <p:spPr bwMode="auto">
          <a:xfrm>
            <a:off x="5334000" y="2362200"/>
            <a:ext cx="304800" cy="228600"/>
          </a:xfrm>
          <a:custGeom>
            <a:avLst/>
            <a:gdLst>
              <a:gd name="T0" fmla="*/ 152400 w 21600"/>
              <a:gd name="T1" fmla="*/ 0 h 21600"/>
              <a:gd name="T2" fmla="*/ 44633 w 21600"/>
              <a:gd name="T3" fmla="*/ 33475 h 21600"/>
              <a:gd name="T4" fmla="*/ 0 w 21600"/>
              <a:gd name="T5" fmla="*/ 114300 h 21600"/>
              <a:gd name="T6" fmla="*/ 44633 w 21600"/>
              <a:gd name="T7" fmla="*/ 195125 h 21600"/>
              <a:gd name="T8" fmla="*/ 152400 w 21600"/>
              <a:gd name="T9" fmla="*/ 228600 h 21600"/>
              <a:gd name="T10" fmla="*/ 260167 w 21600"/>
              <a:gd name="T11" fmla="*/ 195125 h 21600"/>
              <a:gd name="T12" fmla="*/ 304800 w 21600"/>
              <a:gd name="T13" fmla="*/ 114300 h 21600"/>
              <a:gd name="T14" fmla="*/ 260167 w 21600"/>
              <a:gd name="T15" fmla="*/ 33475 h 21600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3163 w 21600"/>
              <a:gd name="T25" fmla="*/ 3163 h 21600"/>
              <a:gd name="T26" fmla="*/ 18437 w 21600"/>
              <a:gd name="T27" fmla="*/ 18437 h 21600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21600" h="21600">
                <a:moveTo>
                  <a:pt x="0" y="10800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lose/>
                <a:moveTo>
                  <a:pt x="17401" y="15493"/>
                </a:moveTo>
                <a:cubicBezTo>
                  <a:pt x="18376" y="14122"/>
                  <a:pt x="18900" y="12482"/>
                  <a:pt x="18900" y="10800"/>
                </a:cubicBezTo>
                <a:cubicBezTo>
                  <a:pt x="18900" y="6326"/>
                  <a:pt x="15273" y="2700"/>
                  <a:pt x="10800" y="2700"/>
                </a:cubicBezTo>
                <a:cubicBezTo>
                  <a:pt x="9117" y="2699"/>
                  <a:pt x="7477" y="3223"/>
                  <a:pt x="6106" y="4198"/>
                </a:cubicBezTo>
                <a:close/>
                <a:moveTo>
                  <a:pt x="4198" y="6106"/>
                </a:moveTo>
                <a:cubicBezTo>
                  <a:pt x="3223" y="7477"/>
                  <a:pt x="2700" y="9117"/>
                  <a:pt x="2700" y="10799"/>
                </a:cubicBezTo>
                <a:cubicBezTo>
                  <a:pt x="2700" y="15273"/>
                  <a:pt x="6326" y="18900"/>
                  <a:pt x="10800" y="18900"/>
                </a:cubicBezTo>
                <a:cubicBezTo>
                  <a:pt x="12482" y="18900"/>
                  <a:pt x="14122" y="18376"/>
                  <a:pt x="15493" y="17401"/>
                </a:cubicBezTo>
                <a:close/>
              </a:path>
            </a:pathLst>
          </a:custGeom>
          <a:solidFill>
            <a:schemeClr val="hlink"/>
          </a:solidFill>
          <a:ln w="38100">
            <a:solidFill>
              <a:schemeClr val="hlink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10253" name="Text Box 41"/>
          <p:cNvSpPr txBox="1">
            <a:spLocks noChangeArrowheads="1"/>
          </p:cNvSpPr>
          <p:nvPr/>
        </p:nvSpPr>
        <p:spPr bwMode="auto">
          <a:xfrm>
            <a:off x="2057400" y="6172200"/>
            <a:ext cx="8382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ko-KR" altLang="en-US" sz="1200" i="1">
                <a:solidFill>
                  <a:schemeClr val="bg2"/>
                </a:solidFill>
              </a:rPr>
              <a:t>알람밸브</a:t>
            </a:r>
            <a:r>
              <a:rPr lang="en-US" altLang="ko-KR" sz="1200" i="1">
                <a:solidFill>
                  <a:schemeClr val="bg2"/>
                </a:solidFill>
              </a:rPr>
              <a:t>:</a:t>
            </a:r>
          </a:p>
        </p:txBody>
      </p:sp>
      <p:sp>
        <p:nvSpPr>
          <p:cNvPr id="10254" name="AutoShape 42"/>
          <p:cNvSpPr>
            <a:spLocks noChangeArrowheads="1"/>
          </p:cNvSpPr>
          <p:nvPr/>
        </p:nvSpPr>
        <p:spPr bwMode="auto">
          <a:xfrm>
            <a:off x="2971800" y="6126163"/>
            <a:ext cx="304800" cy="274637"/>
          </a:xfrm>
          <a:custGeom>
            <a:avLst/>
            <a:gdLst>
              <a:gd name="T0" fmla="*/ 152400 w 21600"/>
              <a:gd name="T1" fmla="*/ 0 h 21600"/>
              <a:gd name="T2" fmla="*/ 44633 w 21600"/>
              <a:gd name="T3" fmla="*/ 40217 h 21600"/>
              <a:gd name="T4" fmla="*/ 0 w 21600"/>
              <a:gd name="T5" fmla="*/ 137319 h 21600"/>
              <a:gd name="T6" fmla="*/ 44633 w 21600"/>
              <a:gd name="T7" fmla="*/ 234420 h 21600"/>
              <a:gd name="T8" fmla="*/ 152400 w 21600"/>
              <a:gd name="T9" fmla="*/ 274637 h 21600"/>
              <a:gd name="T10" fmla="*/ 260167 w 21600"/>
              <a:gd name="T11" fmla="*/ 234420 h 21600"/>
              <a:gd name="T12" fmla="*/ 304800 w 21600"/>
              <a:gd name="T13" fmla="*/ 137319 h 21600"/>
              <a:gd name="T14" fmla="*/ 260167 w 21600"/>
              <a:gd name="T15" fmla="*/ 40217 h 21600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3163 w 21600"/>
              <a:gd name="T25" fmla="*/ 3163 h 21600"/>
              <a:gd name="T26" fmla="*/ 18437 w 21600"/>
              <a:gd name="T27" fmla="*/ 18437 h 21600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21600" h="21600">
                <a:moveTo>
                  <a:pt x="0" y="10800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lose/>
                <a:moveTo>
                  <a:pt x="17401" y="15493"/>
                </a:moveTo>
                <a:cubicBezTo>
                  <a:pt x="18376" y="14122"/>
                  <a:pt x="18900" y="12482"/>
                  <a:pt x="18900" y="10800"/>
                </a:cubicBezTo>
                <a:cubicBezTo>
                  <a:pt x="18900" y="6326"/>
                  <a:pt x="15273" y="2700"/>
                  <a:pt x="10800" y="2700"/>
                </a:cubicBezTo>
                <a:cubicBezTo>
                  <a:pt x="9117" y="2699"/>
                  <a:pt x="7477" y="3223"/>
                  <a:pt x="6106" y="4198"/>
                </a:cubicBezTo>
                <a:close/>
                <a:moveTo>
                  <a:pt x="4198" y="6106"/>
                </a:moveTo>
                <a:cubicBezTo>
                  <a:pt x="3223" y="7477"/>
                  <a:pt x="2700" y="9117"/>
                  <a:pt x="2700" y="10799"/>
                </a:cubicBezTo>
                <a:cubicBezTo>
                  <a:pt x="2700" y="15273"/>
                  <a:pt x="6326" y="18900"/>
                  <a:pt x="10800" y="18900"/>
                </a:cubicBezTo>
                <a:cubicBezTo>
                  <a:pt x="12482" y="18900"/>
                  <a:pt x="14122" y="18376"/>
                  <a:pt x="15493" y="17401"/>
                </a:cubicBezTo>
                <a:close/>
              </a:path>
            </a:pathLst>
          </a:custGeom>
          <a:solidFill>
            <a:schemeClr val="accent1"/>
          </a:solidFill>
          <a:ln w="38100">
            <a:solidFill>
              <a:schemeClr val="hlink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10255" name="Text Box 43"/>
          <p:cNvSpPr txBox="1">
            <a:spLocks noChangeArrowheads="1"/>
          </p:cNvSpPr>
          <p:nvPr/>
        </p:nvSpPr>
        <p:spPr bwMode="auto">
          <a:xfrm>
            <a:off x="1905000" y="6446838"/>
            <a:ext cx="10668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ko-KR" altLang="en-US" sz="1200" i="1">
                <a:solidFill>
                  <a:schemeClr val="bg2"/>
                </a:solidFill>
              </a:rPr>
              <a:t>옥내소화전</a:t>
            </a:r>
            <a:r>
              <a:rPr lang="en-US" altLang="ko-KR" sz="1200" i="1">
                <a:solidFill>
                  <a:schemeClr val="bg2"/>
                </a:solidFill>
              </a:rPr>
              <a:t>:</a:t>
            </a:r>
          </a:p>
        </p:txBody>
      </p:sp>
      <p:sp>
        <p:nvSpPr>
          <p:cNvPr id="10256" name="AutoShape 44"/>
          <p:cNvSpPr>
            <a:spLocks noChangeArrowheads="1"/>
          </p:cNvSpPr>
          <p:nvPr/>
        </p:nvSpPr>
        <p:spPr bwMode="auto">
          <a:xfrm>
            <a:off x="2971800" y="6446838"/>
            <a:ext cx="304800" cy="228600"/>
          </a:xfrm>
          <a:prstGeom prst="triangle">
            <a:avLst>
              <a:gd name="adj" fmla="val 50000"/>
            </a:avLst>
          </a:prstGeom>
          <a:solidFill>
            <a:schemeClr val="hlink"/>
          </a:solidFill>
          <a:ln w="38100">
            <a:solidFill>
              <a:schemeClr val="hlink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10257" name="AutoShape 45"/>
          <p:cNvSpPr>
            <a:spLocks noChangeArrowheads="1"/>
          </p:cNvSpPr>
          <p:nvPr/>
        </p:nvSpPr>
        <p:spPr bwMode="auto">
          <a:xfrm>
            <a:off x="1828800" y="3429000"/>
            <a:ext cx="228600" cy="228600"/>
          </a:xfrm>
          <a:prstGeom prst="triangle">
            <a:avLst>
              <a:gd name="adj" fmla="val 50000"/>
            </a:avLst>
          </a:prstGeom>
          <a:solidFill>
            <a:schemeClr val="hlink"/>
          </a:solidFill>
          <a:ln w="9525">
            <a:solidFill>
              <a:schemeClr val="hlink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10258" name="AutoShape 46"/>
          <p:cNvSpPr>
            <a:spLocks noChangeArrowheads="1"/>
          </p:cNvSpPr>
          <p:nvPr/>
        </p:nvSpPr>
        <p:spPr bwMode="auto">
          <a:xfrm>
            <a:off x="4953000" y="3429000"/>
            <a:ext cx="228600" cy="228600"/>
          </a:xfrm>
          <a:prstGeom prst="triangle">
            <a:avLst>
              <a:gd name="adj" fmla="val 50000"/>
            </a:avLst>
          </a:prstGeom>
          <a:solidFill>
            <a:schemeClr val="hlink"/>
          </a:solidFill>
          <a:ln w="9525">
            <a:solidFill>
              <a:schemeClr val="hlink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79920" name="Rectangle 48"/>
          <p:cNvSpPr>
            <a:spLocks noChangeArrowheads="1"/>
          </p:cNvSpPr>
          <p:nvPr/>
        </p:nvSpPr>
        <p:spPr bwMode="auto">
          <a:xfrm>
            <a:off x="3962400" y="1143000"/>
            <a:ext cx="3581400" cy="1219200"/>
          </a:xfrm>
          <a:prstGeom prst="rect">
            <a:avLst/>
          </a:prstGeom>
          <a:solidFill>
            <a:srgbClr val="00FF00">
              <a:alpha val="50195"/>
            </a:srgb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r>
              <a:rPr lang="ko-KR" altLang="en-US" sz="2400" b="0">
                <a:solidFill>
                  <a:schemeClr val="bg2"/>
                </a:solidFill>
              </a:rPr>
              <a:t>기계주차</a:t>
            </a:r>
          </a:p>
        </p:txBody>
      </p:sp>
      <p:sp>
        <p:nvSpPr>
          <p:cNvPr id="10260" name="AutoShape 51"/>
          <p:cNvSpPr>
            <a:spLocks noChangeArrowheads="1"/>
          </p:cNvSpPr>
          <p:nvPr/>
        </p:nvSpPr>
        <p:spPr bwMode="auto">
          <a:xfrm>
            <a:off x="6684963" y="3602038"/>
            <a:ext cx="457200" cy="304800"/>
          </a:xfrm>
          <a:custGeom>
            <a:avLst/>
            <a:gdLst>
              <a:gd name="T0" fmla="*/ 457200 w 21600"/>
              <a:gd name="T1" fmla="*/ 152400 h 21600"/>
              <a:gd name="T2" fmla="*/ 228600 w 21600"/>
              <a:gd name="T3" fmla="*/ 304800 h 21600"/>
              <a:gd name="T4" fmla="*/ 0 w 21600"/>
              <a:gd name="T5" fmla="*/ 152400 h 21600"/>
              <a:gd name="T6" fmla="*/ 228600 w 21600"/>
              <a:gd name="T7" fmla="*/ 0 h 21600"/>
              <a:gd name="T8" fmla="*/ 0 60000 65536"/>
              <a:gd name="T9" fmla="*/ 5898240 60000 65536"/>
              <a:gd name="T10" fmla="*/ 11796480 60000 65536"/>
              <a:gd name="T11" fmla="*/ 17694720 60000 65536"/>
              <a:gd name="T12" fmla="*/ 5400 w 21600"/>
              <a:gd name="T13" fmla="*/ 5400 h 21600"/>
              <a:gd name="T14" fmla="*/ 16200 w 21600"/>
              <a:gd name="T15" fmla="*/ 162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5400" y="5400"/>
                </a:moveTo>
                <a:lnTo>
                  <a:pt x="9450" y="5400"/>
                </a:lnTo>
                <a:lnTo>
                  <a:pt x="9450" y="2700"/>
                </a:lnTo>
                <a:lnTo>
                  <a:pt x="8100" y="2700"/>
                </a:lnTo>
                <a:lnTo>
                  <a:pt x="10800" y="0"/>
                </a:lnTo>
                <a:lnTo>
                  <a:pt x="13500" y="2700"/>
                </a:lnTo>
                <a:lnTo>
                  <a:pt x="12150" y="2700"/>
                </a:lnTo>
                <a:lnTo>
                  <a:pt x="12150" y="5400"/>
                </a:lnTo>
                <a:lnTo>
                  <a:pt x="16200" y="5400"/>
                </a:lnTo>
                <a:lnTo>
                  <a:pt x="16200" y="9450"/>
                </a:lnTo>
                <a:lnTo>
                  <a:pt x="18900" y="9450"/>
                </a:lnTo>
                <a:lnTo>
                  <a:pt x="18900" y="8100"/>
                </a:lnTo>
                <a:lnTo>
                  <a:pt x="21600" y="10800"/>
                </a:lnTo>
                <a:lnTo>
                  <a:pt x="18900" y="13500"/>
                </a:lnTo>
                <a:lnTo>
                  <a:pt x="18900" y="12150"/>
                </a:lnTo>
                <a:lnTo>
                  <a:pt x="16200" y="12150"/>
                </a:lnTo>
                <a:lnTo>
                  <a:pt x="16200" y="16200"/>
                </a:lnTo>
                <a:lnTo>
                  <a:pt x="12150" y="16200"/>
                </a:lnTo>
                <a:lnTo>
                  <a:pt x="12150" y="18900"/>
                </a:lnTo>
                <a:lnTo>
                  <a:pt x="13500" y="18900"/>
                </a:lnTo>
                <a:lnTo>
                  <a:pt x="10800" y="21600"/>
                </a:lnTo>
                <a:lnTo>
                  <a:pt x="8100" y="18900"/>
                </a:lnTo>
                <a:lnTo>
                  <a:pt x="9450" y="18900"/>
                </a:lnTo>
                <a:lnTo>
                  <a:pt x="9450" y="16200"/>
                </a:lnTo>
                <a:lnTo>
                  <a:pt x="5400" y="16200"/>
                </a:lnTo>
                <a:lnTo>
                  <a:pt x="5400" y="12150"/>
                </a:lnTo>
                <a:lnTo>
                  <a:pt x="2700" y="12150"/>
                </a:lnTo>
                <a:lnTo>
                  <a:pt x="2700" y="13500"/>
                </a:lnTo>
                <a:lnTo>
                  <a:pt x="0" y="10800"/>
                </a:lnTo>
                <a:lnTo>
                  <a:pt x="2700" y="8100"/>
                </a:lnTo>
                <a:lnTo>
                  <a:pt x="2700" y="9450"/>
                </a:lnTo>
                <a:lnTo>
                  <a:pt x="5400" y="9450"/>
                </a:lnTo>
                <a:close/>
              </a:path>
            </a:pathLst>
          </a:custGeom>
          <a:solidFill>
            <a:schemeClr val="tx1"/>
          </a:solidFill>
          <a:ln w="28575">
            <a:solidFill>
              <a:schemeClr val="hlink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10261" name="Text Box 52"/>
          <p:cNvSpPr txBox="1">
            <a:spLocks noChangeArrowheads="1"/>
          </p:cNvSpPr>
          <p:nvPr/>
        </p:nvSpPr>
        <p:spPr bwMode="auto">
          <a:xfrm>
            <a:off x="3381375" y="6169025"/>
            <a:ext cx="962025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ko-KR" altLang="en-US" sz="1200" i="1">
                <a:solidFill>
                  <a:schemeClr val="bg2"/>
                </a:solidFill>
              </a:rPr>
              <a:t>무통단자함</a:t>
            </a:r>
            <a:r>
              <a:rPr lang="en-US" altLang="ko-KR" sz="1200" i="1">
                <a:solidFill>
                  <a:schemeClr val="bg2"/>
                </a:solidFill>
              </a:rPr>
              <a:t>:</a:t>
            </a:r>
          </a:p>
        </p:txBody>
      </p:sp>
      <p:sp>
        <p:nvSpPr>
          <p:cNvPr id="10262" name="AutoShape 53"/>
          <p:cNvSpPr>
            <a:spLocks noChangeArrowheads="1"/>
          </p:cNvSpPr>
          <p:nvPr/>
        </p:nvSpPr>
        <p:spPr bwMode="auto">
          <a:xfrm>
            <a:off x="4343400" y="6126163"/>
            <a:ext cx="457200" cy="350837"/>
          </a:xfrm>
          <a:custGeom>
            <a:avLst/>
            <a:gdLst>
              <a:gd name="T0" fmla="*/ 457200 w 21600"/>
              <a:gd name="T1" fmla="*/ 175419 h 21600"/>
              <a:gd name="T2" fmla="*/ 228600 w 21600"/>
              <a:gd name="T3" fmla="*/ 350837 h 21600"/>
              <a:gd name="T4" fmla="*/ 0 w 21600"/>
              <a:gd name="T5" fmla="*/ 175419 h 21600"/>
              <a:gd name="T6" fmla="*/ 228600 w 21600"/>
              <a:gd name="T7" fmla="*/ 0 h 21600"/>
              <a:gd name="T8" fmla="*/ 0 60000 65536"/>
              <a:gd name="T9" fmla="*/ 5898240 60000 65536"/>
              <a:gd name="T10" fmla="*/ 11796480 60000 65536"/>
              <a:gd name="T11" fmla="*/ 17694720 60000 65536"/>
              <a:gd name="T12" fmla="*/ 5400 w 21600"/>
              <a:gd name="T13" fmla="*/ 5400 h 21600"/>
              <a:gd name="T14" fmla="*/ 16200 w 21600"/>
              <a:gd name="T15" fmla="*/ 162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5400" y="5400"/>
                </a:moveTo>
                <a:lnTo>
                  <a:pt x="9450" y="5400"/>
                </a:lnTo>
                <a:lnTo>
                  <a:pt x="9450" y="2700"/>
                </a:lnTo>
                <a:lnTo>
                  <a:pt x="8100" y="2700"/>
                </a:lnTo>
                <a:lnTo>
                  <a:pt x="10800" y="0"/>
                </a:lnTo>
                <a:lnTo>
                  <a:pt x="13500" y="2700"/>
                </a:lnTo>
                <a:lnTo>
                  <a:pt x="12150" y="2700"/>
                </a:lnTo>
                <a:lnTo>
                  <a:pt x="12150" y="5400"/>
                </a:lnTo>
                <a:lnTo>
                  <a:pt x="16200" y="5400"/>
                </a:lnTo>
                <a:lnTo>
                  <a:pt x="16200" y="9450"/>
                </a:lnTo>
                <a:lnTo>
                  <a:pt x="18900" y="9450"/>
                </a:lnTo>
                <a:lnTo>
                  <a:pt x="18900" y="8100"/>
                </a:lnTo>
                <a:lnTo>
                  <a:pt x="21600" y="10800"/>
                </a:lnTo>
                <a:lnTo>
                  <a:pt x="18900" y="13500"/>
                </a:lnTo>
                <a:lnTo>
                  <a:pt x="18900" y="12150"/>
                </a:lnTo>
                <a:lnTo>
                  <a:pt x="16200" y="12150"/>
                </a:lnTo>
                <a:lnTo>
                  <a:pt x="16200" y="16200"/>
                </a:lnTo>
                <a:lnTo>
                  <a:pt x="12150" y="16200"/>
                </a:lnTo>
                <a:lnTo>
                  <a:pt x="12150" y="18900"/>
                </a:lnTo>
                <a:lnTo>
                  <a:pt x="13500" y="18900"/>
                </a:lnTo>
                <a:lnTo>
                  <a:pt x="10800" y="21600"/>
                </a:lnTo>
                <a:lnTo>
                  <a:pt x="8100" y="18900"/>
                </a:lnTo>
                <a:lnTo>
                  <a:pt x="9450" y="18900"/>
                </a:lnTo>
                <a:lnTo>
                  <a:pt x="9450" y="16200"/>
                </a:lnTo>
                <a:lnTo>
                  <a:pt x="5400" y="16200"/>
                </a:lnTo>
                <a:lnTo>
                  <a:pt x="5400" y="12150"/>
                </a:lnTo>
                <a:lnTo>
                  <a:pt x="2700" y="12150"/>
                </a:lnTo>
                <a:lnTo>
                  <a:pt x="2700" y="13500"/>
                </a:lnTo>
                <a:lnTo>
                  <a:pt x="0" y="10800"/>
                </a:lnTo>
                <a:lnTo>
                  <a:pt x="2700" y="8100"/>
                </a:lnTo>
                <a:lnTo>
                  <a:pt x="2700" y="9450"/>
                </a:lnTo>
                <a:lnTo>
                  <a:pt x="5400" y="9450"/>
                </a:lnTo>
                <a:close/>
              </a:path>
            </a:pathLst>
          </a:custGeom>
          <a:solidFill>
            <a:schemeClr val="tx1"/>
          </a:solidFill>
          <a:ln w="28575">
            <a:solidFill>
              <a:schemeClr val="hlink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79926" name="Rectangle 54"/>
          <p:cNvSpPr>
            <a:spLocks noChangeArrowheads="1"/>
          </p:cNvSpPr>
          <p:nvPr/>
        </p:nvSpPr>
        <p:spPr bwMode="auto">
          <a:xfrm>
            <a:off x="2743200" y="3906838"/>
            <a:ext cx="1752600" cy="762000"/>
          </a:xfrm>
          <a:prstGeom prst="rect">
            <a:avLst/>
          </a:prstGeom>
          <a:solidFill>
            <a:srgbClr val="00FF00">
              <a:alpha val="50195"/>
            </a:srgb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r>
              <a:rPr lang="ko-KR" altLang="en-US" sz="2400" b="0">
                <a:solidFill>
                  <a:schemeClr val="bg2"/>
                </a:solidFill>
              </a:rPr>
              <a:t>주차장</a:t>
            </a:r>
          </a:p>
        </p:txBody>
      </p:sp>
      <p:sp>
        <p:nvSpPr>
          <p:cNvPr id="79927" name="Rectangle 55"/>
          <p:cNvSpPr>
            <a:spLocks noChangeArrowheads="1"/>
          </p:cNvSpPr>
          <p:nvPr/>
        </p:nvSpPr>
        <p:spPr bwMode="auto">
          <a:xfrm>
            <a:off x="6172200" y="2590800"/>
            <a:ext cx="1752600" cy="838200"/>
          </a:xfrm>
          <a:prstGeom prst="rect">
            <a:avLst/>
          </a:prstGeom>
          <a:solidFill>
            <a:srgbClr val="00FF00">
              <a:alpha val="50195"/>
            </a:srgb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r>
              <a:rPr lang="ko-KR" altLang="en-US" sz="2400" b="0">
                <a:solidFill>
                  <a:schemeClr val="bg2"/>
                </a:solidFill>
              </a:rPr>
              <a:t>하론실</a:t>
            </a:r>
          </a:p>
          <a:p>
            <a:r>
              <a:rPr lang="ko-KR" altLang="en-US" sz="2400" b="0">
                <a:solidFill>
                  <a:schemeClr val="bg2"/>
                </a:solidFill>
              </a:rPr>
              <a:t>기계</a:t>
            </a:r>
            <a:r>
              <a:rPr lang="en-US" altLang="ko-KR" sz="2400" b="0">
                <a:solidFill>
                  <a:schemeClr val="bg2"/>
                </a:solidFill>
              </a:rPr>
              <a:t>.</a:t>
            </a:r>
            <a:r>
              <a:rPr lang="ko-KR" altLang="en-US" sz="2400" b="0">
                <a:solidFill>
                  <a:schemeClr val="bg2"/>
                </a:solidFill>
              </a:rPr>
              <a:t>전기실</a:t>
            </a:r>
          </a:p>
        </p:txBody>
      </p:sp>
      <p:sp>
        <p:nvSpPr>
          <p:cNvPr id="79928" name="Rectangle 56"/>
          <p:cNvSpPr>
            <a:spLocks noChangeArrowheads="1"/>
          </p:cNvSpPr>
          <p:nvPr/>
        </p:nvSpPr>
        <p:spPr bwMode="auto">
          <a:xfrm>
            <a:off x="381000" y="3276600"/>
            <a:ext cx="990600" cy="152400"/>
          </a:xfrm>
          <a:prstGeom prst="rect">
            <a:avLst/>
          </a:prstGeom>
          <a:gradFill rotWithShape="0">
            <a:gsLst>
              <a:gs pos="0">
                <a:srgbClr val="007600"/>
              </a:gs>
              <a:gs pos="50000">
                <a:srgbClr val="00FF00"/>
              </a:gs>
              <a:gs pos="100000">
                <a:srgbClr val="007600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ko-KR" altLang="en-US" sz="1000" b="0">
                <a:solidFill>
                  <a:schemeClr val="bg2"/>
                </a:solidFill>
              </a:rPr>
              <a:t>방화샤타</a:t>
            </a:r>
          </a:p>
        </p:txBody>
      </p:sp>
      <p:sp>
        <p:nvSpPr>
          <p:cNvPr id="79929" name="Rectangle 57"/>
          <p:cNvSpPr>
            <a:spLocks noChangeArrowheads="1"/>
          </p:cNvSpPr>
          <p:nvPr/>
        </p:nvSpPr>
        <p:spPr bwMode="auto">
          <a:xfrm>
            <a:off x="2057400" y="1143000"/>
            <a:ext cx="1219200" cy="1219200"/>
          </a:xfrm>
          <a:prstGeom prst="rect">
            <a:avLst/>
          </a:prstGeom>
          <a:solidFill>
            <a:srgbClr val="99FF99">
              <a:alpha val="50195"/>
            </a:srgb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r>
              <a:rPr lang="ko-KR" altLang="en-US" sz="2400" b="0">
                <a:solidFill>
                  <a:schemeClr val="bg2"/>
                </a:solidFill>
              </a:rPr>
              <a:t>저수조</a:t>
            </a:r>
          </a:p>
        </p:txBody>
      </p:sp>
      <p:sp>
        <p:nvSpPr>
          <p:cNvPr id="10267" name="Rectangle 58"/>
          <p:cNvSpPr>
            <a:spLocks noChangeArrowheads="1"/>
          </p:cNvSpPr>
          <p:nvPr/>
        </p:nvSpPr>
        <p:spPr bwMode="auto">
          <a:xfrm>
            <a:off x="2514600" y="2362200"/>
            <a:ext cx="304800" cy="1066800"/>
          </a:xfrm>
          <a:prstGeom prst="rect">
            <a:avLst/>
          </a:prstGeom>
          <a:solidFill>
            <a:schemeClr val="folHlink">
              <a:alpha val="50195"/>
            </a:schemeClr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ko-KR" altLang="en-US" sz="1200">
                <a:solidFill>
                  <a:schemeClr val="bg1"/>
                </a:solidFill>
              </a:rPr>
              <a:t>아</a:t>
            </a:r>
          </a:p>
          <a:p>
            <a:r>
              <a:rPr lang="ko-KR" altLang="en-US" sz="1200">
                <a:solidFill>
                  <a:schemeClr val="bg1"/>
                </a:solidFill>
              </a:rPr>
              <a:t>파</a:t>
            </a:r>
          </a:p>
          <a:p>
            <a:r>
              <a:rPr lang="ko-KR" altLang="en-US" sz="1200">
                <a:solidFill>
                  <a:schemeClr val="bg1"/>
                </a:solidFill>
              </a:rPr>
              <a:t>트</a:t>
            </a:r>
          </a:p>
          <a:p>
            <a:r>
              <a:rPr lang="en-US" altLang="ko-KR" sz="1200">
                <a:solidFill>
                  <a:schemeClr val="bg1"/>
                </a:solidFill>
              </a:rPr>
              <a:t>E/V</a:t>
            </a:r>
          </a:p>
        </p:txBody>
      </p:sp>
      <p:sp>
        <p:nvSpPr>
          <p:cNvPr id="10268" name="Rectangle 59"/>
          <p:cNvSpPr>
            <a:spLocks noChangeArrowheads="1"/>
          </p:cNvSpPr>
          <p:nvPr/>
        </p:nvSpPr>
        <p:spPr bwMode="auto">
          <a:xfrm>
            <a:off x="4872038" y="2374900"/>
            <a:ext cx="319087" cy="1044575"/>
          </a:xfrm>
          <a:prstGeom prst="rect">
            <a:avLst/>
          </a:prstGeom>
          <a:solidFill>
            <a:schemeClr val="folHlink">
              <a:alpha val="50195"/>
            </a:schemeClr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ko-KR" altLang="en-US" sz="1200">
                <a:solidFill>
                  <a:schemeClr val="bg1"/>
                </a:solidFill>
              </a:rPr>
              <a:t>오</a:t>
            </a:r>
          </a:p>
          <a:p>
            <a:r>
              <a:rPr lang="ko-KR" altLang="en-US" sz="1200">
                <a:solidFill>
                  <a:schemeClr val="bg1"/>
                </a:solidFill>
              </a:rPr>
              <a:t>피</a:t>
            </a:r>
          </a:p>
          <a:p>
            <a:r>
              <a:rPr lang="ko-KR" altLang="en-US" sz="1200">
                <a:solidFill>
                  <a:schemeClr val="bg1"/>
                </a:solidFill>
              </a:rPr>
              <a:t>스</a:t>
            </a:r>
          </a:p>
          <a:p>
            <a:r>
              <a:rPr lang="ko-KR" altLang="en-US" sz="1200">
                <a:solidFill>
                  <a:schemeClr val="bg1"/>
                </a:solidFill>
              </a:rPr>
              <a:t>텔</a:t>
            </a:r>
          </a:p>
          <a:p>
            <a:r>
              <a:rPr lang="en-US" altLang="ko-KR" sz="1200">
                <a:solidFill>
                  <a:schemeClr val="bg1"/>
                </a:solidFill>
              </a:rPr>
              <a:t>E/V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9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990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Intel광고음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9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7990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Intel광고음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9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7" dur="500"/>
                                        <p:tgtEl>
                                          <p:spTgt spid="7992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9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22" dur="500"/>
                                        <p:tgtEl>
                                          <p:spTgt spid="7992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9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7992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9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32" dur="500"/>
                                        <p:tgtEl>
                                          <p:spTgt spid="7992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9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37" dur="500"/>
                                        <p:tgtEl>
                                          <p:spTgt spid="7992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9908" grpId="0" animBg="1"/>
      <p:bldP spid="79909" grpId="0" animBg="1"/>
      <p:bldP spid="79920" grpId="0" animBg="1" autoUpdateAnimBg="0"/>
      <p:bldP spid="79926" grpId="0" animBg="1" autoUpdateAnimBg="0"/>
      <p:bldP spid="79927" grpId="0" animBg="1" autoUpdateAnimBg="0"/>
      <p:bldP spid="79928" grpId="0" animBg="1" autoUpdateAnimBg="0"/>
      <p:bldP spid="79929" grpId="0" animBg="1" autoUpdateAnimBg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106" name="Rectangle 1026"/>
          <p:cNvSpPr>
            <a:spLocks noChangeArrowheads="1"/>
          </p:cNvSpPr>
          <p:nvPr/>
        </p:nvSpPr>
        <p:spPr bwMode="auto">
          <a:xfrm>
            <a:off x="2438400" y="109538"/>
            <a:ext cx="4267200" cy="838200"/>
          </a:xfrm>
          <a:prstGeom prst="rect">
            <a:avLst/>
          </a:prstGeom>
          <a:gradFill rotWithShape="0">
            <a:gsLst>
              <a:gs pos="0">
                <a:schemeClr val="accent1">
                  <a:gamma/>
                  <a:shade val="66275"/>
                  <a:invGamma/>
                </a:schemeClr>
              </a:gs>
              <a:gs pos="50000">
                <a:schemeClr val="accent1"/>
              </a:gs>
              <a:gs pos="100000">
                <a:schemeClr val="accent1">
                  <a:gamma/>
                  <a:shade val="66275"/>
                  <a:invGamma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lIns="0" tIns="0" rIns="0" bIns="0" anchor="ctr" anchorCtr="1"/>
          <a:lstStyle/>
          <a:p>
            <a:pPr>
              <a:defRPr/>
            </a:pPr>
            <a:r>
              <a:rPr lang="ko-KR" altLang="en-US" sz="3200">
                <a:solidFill>
                  <a:schemeClr val="bg2"/>
                </a:solidFill>
                <a:ea typeface="굴림" pitchFamily="50" charset="-127"/>
              </a:rPr>
              <a:t>지하</a:t>
            </a:r>
            <a:r>
              <a:rPr lang="en-US" altLang="ko-KR" sz="3200">
                <a:solidFill>
                  <a:schemeClr val="bg2"/>
                </a:solidFill>
                <a:ea typeface="굴림" pitchFamily="50" charset="-127"/>
              </a:rPr>
              <a:t>1</a:t>
            </a:r>
            <a:r>
              <a:rPr lang="ko-KR" altLang="en-US" sz="3200">
                <a:solidFill>
                  <a:schemeClr val="bg2"/>
                </a:solidFill>
                <a:ea typeface="굴림" pitchFamily="50" charset="-127"/>
              </a:rPr>
              <a:t>층 평면도</a:t>
            </a:r>
          </a:p>
        </p:txBody>
      </p:sp>
      <p:pic>
        <p:nvPicPr>
          <p:cNvPr id="11267" name="Picture 1128" descr="지하1층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82575" y="1077913"/>
            <a:ext cx="8610600" cy="554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268" name="Line 1129"/>
          <p:cNvSpPr>
            <a:spLocks noChangeShapeType="1"/>
          </p:cNvSpPr>
          <p:nvPr/>
        </p:nvSpPr>
        <p:spPr bwMode="auto">
          <a:xfrm>
            <a:off x="1371600" y="3657600"/>
            <a:ext cx="1828800" cy="0"/>
          </a:xfrm>
          <a:prstGeom prst="line">
            <a:avLst/>
          </a:prstGeom>
          <a:noFill/>
          <a:ln w="57150">
            <a:solidFill>
              <a:schemeClr val="hlink"/>
            </a:solidFill>
            <a:prstDash val="sysDot"/>
            <a:round/>
            <a:headEnd/>
            <a:tailEnd/>
          </a:ln>
        </p:spPr>
        <p:txBody>
          <a:bodyPr wrap="none"/>
          <a:lstStyle/>
          <a:p>
            <a:endParaRPr lang="ko-KR" altLang="en-US"/>
          </a:p>
        </p:txBody>
      </p:sp>
      <p:sp>
        <p:nvSpPr>
          <p:cNvPr id="11269" name="Line 1130"/>
          <p:cNvSpPr>
            <a:spLocks noChangeShapeType="1"/>
          </p:cNvSpPr>
          <p:nvPr/>
        </p:nvSpPr>
        <p:spPr bwMode="auto">
          <a:xfrm>
            <a:off x="4724400" y="3657600"/>
            <a:ext cx="1371600" cy="0"/>
          </a:xfrm>
          <a:prstGeom prst="line">
            <a:avLst/>
          </a:prstGeom>
          <a:noFill/>
          <a:ln w="57150">
            <a:solidFill>
              <a:schemeClr val="hlink"/>
            </a:solidFill>
            <a:prstDash val="sysDot"/>
            <a:round/>
            <a:headEnd/>
            <a:tailEnd/>
          </a:ln>
        </p:spPr>
        <p:txBody>
          <a:bodyPr wrap="none"/>
          <a:lstStyle/>
          <a:p>
            <a:endParaRPr lang="ko-KR" altLang="en-US"/>
          </a:p>
        </p:txBody>
      </p:sp>
      <p:sp>
        <p:nvSpPr>
          <p:cNvPr id="11270" name="AutoShape 1131"/>
          <p:cNvSpPr>
            <a:spLocks noChangeArrowheads="1"/>
          </p:cNvSpPr>
          <p:nvPr/>
        </p:nvSpPr>
        <p:spPr bwMode="auto">
          <a:xfrm>
            <a:off x="5181600" y="2514600"/>
            <a:ext cx="228600" cy="228600"/>
          </a:xfrm>
          <a:custGeom>
            <a:avLst/>
            <a:gdLst>
              <a:gd name="T0" fmla="*/ 114300 w 21600"/>
              <a:gd name="T1" fmla="*/ 0 h 21600"/>
              <a:gd name="T2" fmla="*/ 33475 w 21600"/>
              <a:gd name="T3" fmla="*/ 33475 h 21600"/>
              <a:gd name="T4" fmla="*/ 0 w 21600"/>
              <a:gd name="T5" fmla="*/ 114300 h 21600"/>
              <a:gd name="T6" fmla="*/ 33475 w 21600"/>
              <a:gd name="T7" fmla="*/ 195125 h 21600"/>
              <a:gd name="T8" fmla="*/ 114300 w 21600"/>
              <a:gd name="T9" fmla="*/ 228600 h 21600"/>
              <a:gd name="T10" fmla="*/ 195125 w 21600"/>
              <a:gd name="T11" fmla="*/ 195125 h 21600"/>
              <a:gd name="T12" fmla="*/ 228600 w 21600"/>
              <a:gd name="T13" fmla="*/ 114300 h 21600"/>
              <a:gd name="T14" fmla="*/ 195125 w 21600"/>
              <a:gd name="T15" fmla="*/ 33475 h 21600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3163 w 21600"/>
              <a:gd name="T25" fmla="*/ 3163 h 21600"/>
              <a:gd name="T26" fmla="*/ 18437 w 21600"/>
              <a:gd name="T27" fmla="*/ 18437 h 21600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21600" h="21600">
                <a:moveTo>
                  <a:pt x="0" y="10800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lose/>
                <a:moveTo>
                  <a:pt x="17401" y="15493"/>
                </a:moveTo>
                <a:cubicBezTo>
                  <a:pt x="18376" y="14122"/>
                  <a:pt x="18900" y="12482"/>
                  <a:pt x="18900" y="10800"/>
                </a:cubicBezTo>
                <a:cubicBezTo>
                  <a:pt x="18900" y="6326"/>
                  <a:pt x="15273" y="2700"/>
                  <a:pt x="10800" y="2700"/>
                </a:cubicBezTo>
                <a:cubicBezTo>
                  <a:pt x="9117" y="2699"/>
                  <a:pt x="7477" y="3223"/>
                  <a:pt x="6106" y="4198"/>
                </a:cubicBezTo>
                <a:close/>
                <a:moveTo>
                  <a:pt x="4198" y="6106"/>
                </a:moveTo>
                <a:cubicBezTo>
                  <a:pt x="3223" y="7477"/>
                  <a:pt x="2700" y="9117"/>
                  <a:pt x="2700" y="10799"/>
                </a:cubicBezTo>
                <a:cubicBezTo>
                  <a:pt x="2700" y="15273"/>
                  <a:pt x="6326" y="18900"/>
                  <a:pt x="10800" y="18900"/>
                </a:cubicBezTo>
                <a:cubicBezTo>
                  <a:pt x="12482" y="18900"/>
                  <a:pt x="14122" y="18376"/>
                  <a:pt x="15493" y="17401"/>
                </a:cubicBezTo>
                <a:close/>
              </a:path>
            </a:pathLst>
          </a:custGeom>
          <a:solidFill>
            <a:schemeClr val="accent1"/>
          </a:solidFill>
          <a:ln w="38100">
            <a:solidFill>
              <a:schemeClr val="hlink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11271" name="AutoShape 1132"/>
          <p:cNvSpPr>
            <a:spLocks noChangeArrowheads="1"/>
          </p:cNvSpPr>
          <p:nvPr/>
        </p:nvSpPr>
        <p:spPr bwMode="auto">
          <a:xfrm>
            <a:off x="6324600" y="4419600"/>
            <a:ext cx="228600" cy="228600"/>
          </a:xfrm>
          <a:prstGeom prst="triangle">
            <a:avLst>
              <a:gd name="adj" fmla="val 50000"/>
            </a:avLst>
          </a:prstGeom>
          <a:solidFill>
            <a:schemeClr val="hlink"/>
          </a:solidFill>
          <a:ln w="57150">
            <a:solidFill>
              <a:schemeClr val="hlink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11272" name="AutoShape 1133"/>
          <p:cNvSpPr>
            <a:spLocks noChangeArrowheads="1"/>
          </p:cNvSpPr>
          <p:nvPr/>
        </p:nvSpPr>
        <p:spPr bwMode="auto">
          <a:xfrm>
            <a:off x="6324600" y="1600200"/>
            <a:ext cx="381000" cy="304800"/>
          </a:xfrm>
          <a:custGeom>
            <a:avLst/>
            <a:gdLst>
              <a:gd name="T0" fmla="*/ 381000 w 21600"/>
              <a:gd name="T1" fmla="*/ 152400 h 21600"/>
              <a:gd name="T2" fmla="*/ 190500 w 21600"/>
              <a:gd name="T3" fmla="*/ 304800 h 21600"/>
              <a:gd name="T4" fmla="*/ 0 w 21600"/>
              <a:gd name="T5" fmla="*/ 152400 h 21600"/>
              <a:gd name="T6" fmla="*/ 190500 w 21600"/>
              <a:gd name="T7" fmla="*/ 0 h 21600"/>
              <a:gd name="T8" fmla="*/ 0 60000 65536"/>
              <a:gd name="T9" fmla="*/ 5898240 60000 65536"/>
              <a:gd name="T10" fmla="*/ 11796480 60000 65536"/>
              <a:gd name="T11" fmla="*/ 17694720 60000 65536"/>
              <a:gd name="T12" fmla="*/ 5400 w 21600"/>
              <a:gd name="T13" fmla="*/ 5400 h 21600"/>
              <a:gd name="T14" fmla="*/ 16200 w 21600"/>
              <a:gd name="T15" fmla="*/ 162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5400" y="5400"/>
                </a:moveTo>
                <a:lnTo>
                  <a:pt x="9450" y="5400"/>
                </a:lnTo>
                <a:lnTo>
                  <a:pt x="9450" y="2700"/>
                </a:lnTo>
                <a:lnTo>
                  <a:pt x="8100" y="2700"/>
                </a:lnTo>
                <a:lnTo>
                  <a:pt x="10800" y="0"/>
                </a:lnTo>
                <a:lnTo>
                  <a:pt x="13500" y="2700"/>
                </a:lnTo>
                <a:lnTo>
                  <a:pt x="12150" y="2700"/>
                </a:lnTo>
                <a:lnTo>
                  <a:pt x="12150" y="5400"/>
                </a:lnTo>
                <a:lnTo>
                  <a:pt x="16200" y="5400"/>
                </a:lnTo>
                <a:lnTo>
                  <a:pt x="16200" y="9450"/>
                </a:lnTo>
                <a:lnTo>
                  <a:pt x="18900" y="9450"/>
                </a:lnTo>
                <a:lnTo>
                  <a:pt x="18900" y="8100"/>
                </a:lnTo>
                <a:lnTo>
                  <a:pt x="21600" y="10800"/>
                </a:lnTo>
                <a:lnTo>
                  <a:pt x="18900" y="13500"/>
                </a:lnTo>
                <a:lnTo>
                  <a:pt x="18900" y="12150"/>
                </a:lnTo>
                <a:lnTo>
                  <a:pt x="16200" y="12150"/>
                </a:lnTo>
                <a:lnTo>
                  <a:pt x="16200" y="16200"/>
                </a:lnTo>
                <a:lnTo>
                  <a:pt x="12150" y="16200"/>
                </a:lnTo>
                <a:lnTo>
                  <a:pt x="12150" y="18900"/>
                </a:lnTo>
                <a:lnTo>
                  <a:pt x="13500" y="18900"/>
                </a:lnTo>
                <a:lnTo>
                  <a:pt x="10800" y="21600"/>
                </a:lnTo>
                <a:lnTo>
                  <a:pt x="8100" y="18900"/>
                </a:lnTo>
                <a:lnTo>
                  <a:pt x="9450" y="18900"/>
                </a:lnTo>
                <a:lnTo>
                  <a:pt x="9450" y="16200"/>
                </a:lnTo>
                <a:lnTo>
                  <a:pt x="5400" y="16200"/>
                </a:lnTo>
                <a:lnTo>
                  <a:pt x="5400" y="12150"/>
                </a:lnTo>
                <a:lnTo>
                  <a:pt x="2700" y="12150"/>
                </a:lnTo>
                <a:lnTo>
                  <a:pt x="2700" y="13500"/>
                </a:lnTo>
                <a:lnTo>
                  <a:pt x="0" y="10800"/>
                </a:lnTo>
                <a:lnTo>
                  <a:pt x="2700" y="8100"/>
                </a:lnTo>
                <a:lnTo>
                  <a:pt x="2700" y="9450"/>
                </a:lnTo>
                <a:lnTo>
                  <a:pt x="5400" y="9450"/>
                </a:lnTo>
                <a:close/>
              </a:path>
            </a:pathLst>
          </a:custGeom>
          <a:solidFill>
            <a:schemeClr val="tx1"/>
          </a:solidFill>
          <a:ln w="28575">
            <a:solidFill>
              <a:schemeClr val="hlink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175224" name="Freeform 1144"/>
          <p:cNvSpPr>
            <a:spLocks/>
          </p:cNvSpPr>
          <p:nvPr/>
        </p:nvSpPr>
        <p:spPr bwMode="auto">
          <a:xfrm>
            <a:off x="3581400" y="1219200"/>
            <a:ext cx="3505200" cy="5029200"/>
          </a:xfrm>
          <a:custGeom>
            <a:avLst/>
            <a:gdLst>
              <a:gd name="T0" fmla="*/ 1200 w 2208"/>
              <a:gd name="T1" fmla="*/ 0 h 3168"/>
              <a:gd name="T2" fmla="*/ 2208 w 2208"/>
              <a:gd name="T3" fmla="*/ 0 h 3168"/>
              <a:gd name="T4" fmla="*/ 2208 w 2208"/>
              <a:gd name="T5" fmla="*/ 1440 h 3168"/>
              <a:gd name="T6" fmla="*/ 1920 w 2208"/>
              <a:gd name="T7" fmla="*/ 1440 h 3168"/>
              <a:gd name="T8" fmla="*/ 1920 w 2208"/>
              <a:gd name="T9" fmla="*/ 2256 h 3168"/>
              <a:gd name="T10" fmla="*/ 1056 w 2208"/>
              <a:gd name="T11" fmla="*/ 3120 h 3168"/>
              <a:gd name="T12" fmla="*/ 960 w 2208"/>
              <a:gd name="T13" fmla="*/ 3120 h 3168"/>
              <a:gd name="T14" fmla="*/ 912 w 2208"/>
              <a:gd name="T15" fmla="*/ 3168 h 3168"/>
              <a:gd name="T16" fmla="*/ 0 w 2208"/>
              <a:gd name="T17" fmla="*/ 3168 h 3168"/>
              <a:gd name="T18" fmla="*/ 0 w 2208"/>
              <a:gd name="T19" fmla="*/ 1584 h 3168"/>
              <a:gd name="T20" fmla="*/ 1632 w 2208"/>
              <a:gd name="T21" fmla="*/ 1536 h 3168"/>
              <a:gd name="T22" fmla="*/ 1632 w 2208"/>
              <a:gd name="T23" fmla="*/ 768 h 3168"/>
              <a:gd name="T24" fmla="*/ 1248 w 2208"/>
              <a:gd name="T25" fmla="*/ 768 h 3168"/>
              <a:gd name="T26" fmla="*/ 1248 w 2208"/>
              <a:gd name="T27" fmla="*/ 0 h 3168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w 2208"/>
              <a:gd name="T43" fmla="*/ 0 h 3168"/>
              <a:gd name="T44" fmla="*/ 2208 w 2208"/>
              <a:gd name="T45" fmla="*/ 3168 h 3168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T42" t="T43" r="T44" b="T45"/>
            <a:pathLst>
              <a:path w="2208" h="3168">
                <a:moveTo>
                  <a:pt x="1200" y="0"/>
                </a:moveTo>
                <a:lnTo>
                  <a:pt x="2208" y="0"/>
                </a:lnTo>
                <a:lnTo>
                  <a:pt x="2208" y="1440"/>
                </a:lnTo>
                <a:lnTo>
                  <a:pt x="1920" y="1440"/>
                </a:lnTo>
                <a:lnTo>
                  <a:pt x="1920" y="2256"/>
                </a:lnTo>
                <a:lnTo>
                  <a:pt x="1056" y="3120"/>
                </a:lnTo>
                <a:lnTo>
                  <a:pt x="960" y="3120"/>
                </a:lnTo>
                <a:lnTo>
                  <a:pt x="912" y="3168"/>
                </a:lnTo>
                <a:lnTo>
                  <a:pt x="0" y="3168"/>
                </a:lnTo>
                <a:lnTo>
                  <a:pt x="0" y="1584"/>
                </a:lnTo>
                <a:lnTo>
                  <a:pt x="1632" y="1536"/>
                </a:lnTo>
                <a:lnTo>
                  <a:pt x="1632" y="768"/>
                </a:lnTo>
                <a:lnTo>
                  <a:pt x="1248" y="768"/>
                </a:lnTo>
                <a:lnTo>
                  <a:pt x="1248" y="0"/>
                </a:lnTo>
              </a:path>
            </a:pathLst>
          </a:custGeom>
          <a:solidFill>
            <a:srgbClr val="FF66CC">
              <a:alpha val="50195"/>
            </a:srgbClr>
          </a:solidFill>
          <a:ln w="9525" cap="flat" cmpd="sng">
            <a:noFill/>
            <a:prstDash val="solid"/>
            <a:round/>
            <a:headEnd/>
            <a:tailEnd/>
          </a:ln>
        </p:spPr>
        <p:txBody>
          <a:bodyPr wrap="none"/>
          <a:lstStyle/>
          <a:p>
            <a:endParaRPr lang="ko-KR" altLang="en-US"/>
          </a:p>
        </p:txBody>
      </p:sp>
      <p:grpSp>
        <p:nvGrpSpPr>
          <p:cNvPr id="2" name="Group 1153"/>
          <p:cNvGrpSpPr>
            <a:grpSpLocks/>
          </p:cNvGrpSpPr>
          <p:nvPr/>
        </p:nvGrpSpPr>
        <p:grpSpPr bwMode="auto">
          <a:xfrm>
            <a:off x="392113" y="3733800"/>
            <a:ext cx="3200400" cy="2514600"/>
            <a:chOff x="247" y="2352"/>
            <a:chExt cx="2016" cy="1584"/>
          </a:xfrm>
        </p:grpSpPr>
        <p:sp>
          <p:nvSpPr>
            <p:cNvPr id="11280" name="Freeform 1141"/>
            <p:cNvSpPr>
              <a:spLocks/>
            </p:cNvSpPr>
            <p:nvPr/>
          </p:nvSpPr>
          <p:spPr bwMode="auto">
            <a:xfrm>
              <a:off x="247" y="2352"/>
              <a:ext cx="2016" cy="1584"/>
            </a:xfrm>
            <a:custGeom>
              <a:avLst/>
              <a:gdLst>
                <a:gd name="T0" fmla="*/ 2016 w 2016"/>
                <a:gd name="T1" fmla="*/ 0 h 1584"/>
                <a:gd name="T2" fmla="*/ 2016 w 2016"/>
                <a:gd name="T3" fmla="*/ 1584 h 1584"/>
                <a:gd name="T4" fmla="*/ 336 w 2016"/>
                <a:gd name="T5" fmla="*/ 1584 h 1584"/>
                <a:gd name="T6" fmla="*/ 336 w 2016"/>
                <a:gd name="T7" fmla="*/ 1104 h 1584"/>
                <a:gd name="T8" fmla="*/ 192 w 2016"/>
                <a:gd name="T9" fmla="*/ 1104 h 1584"/>
                <a:gd name="T10" fmla="*/ 0 w 2016"/>
                <a:gd name="T11" fmla="*/ 336 h 1584"/>
                <a:gd name="T12" fmla="*/ 0 w 2016"/>
                <a:gd name="T13" fmla="*/ 0 h 1584"/>
                <a:gd name="T14" fmla="*/ 2016 w 2016"/>
                <a:gd name="T15" fmla="*/ 0 h 1584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2016"/>
                <a:gd name="T25" fmla="*/ 0 h 1584"/>
                <a:gd name="T26" fmla="*/ 2016 w 2016"/>
                <a:gd name="T27" fmla="*/ 1584 h 1584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016" h="1584">
                  <a:moveTo>
                    <a:pt x="2016" y="0"/>
                  </a:moveTo>
                  <a:lnTo>
                    <a:pt x="2016" y="1584"/>
                  </a:lnTo>
                  <a:lnTo>
                    <a:pt x="336" y="1584"/>
                  </a:lnTo>
                  <a:lnTo>
                    <a:pt x="336" y="1104"/>
                  </a:lnTo>
                  <a:lnTo>
                    <a:pt x="192" y="1104"/>
                  </a:lnTo>
                  <a:lnTo>
                    <a:pt x="0" y="336"/>
                  </a:lnTo>
                  <a:lnTo>
                    <a:pt x="0" y="0"/>
                  </a:lnTo>
                  <a:lnTo>
                    <a:pt x="2016" y="0"/>
                  </a:lnTo>
                  <a:close/>
                </a:path>
              </a:pathLst>
            </a:custGeom>
            <a:solidFill>
              <a:schemeClr val="tx1">
                <a:alpha val="50195"/>
              </a:schemeClr>
            </a:solidFill>
            <a:ln w="38100" cap="flat" cmpd="sng">
              <a:solidFill>
                <a:schemeClr val="hlink"/>
              </a:solidFill>
              <a:prstDash val="solid"/>
              <a:round/>
              <a:headEnd/>
              <a:tailEnd/>
            </a:ln>
          </p:spPr>
          <p:txBody>
            <a:bodyPr wrap="none"/>
            <a:lstStyle/>
            <a:p>
              <a:endParaRPr lang="ko-KR" altLang="en-US"/>
            </a:p>
          </p:txBody>
        </p:sp>
        <p:sp>
          <p:nvSpPr>
            <p:cNvPr id="11281" name="Text Box 1145"/>
            <p:cNvSpPr txBox="1">
              <a:spLocks noChangeArrowheads="1"/>
            </p:cNvSpPr>
            <p:nvPr/>
          </p:nvSpPr>
          <p:spPr bwMode="auto">
            <a:xfrm>
              <a:off x="775" y="2990"/>
              <a:ext cx="1104" cy="294"/>
            </a:xfrm>
            <a:prstGeom prst="rect">
              <a:avLst/>
            </a:prstGeom>
            <a:solidFill>
              <a:schemeClr val="bg1">
                <a:alpha val="50195"/>
              </a:schemeClr>
            </a:solidFill>
            <a:ln w="9525">
              <a:solidFill>
                <a:schemeClr val="bg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ko-KR" altLang="en-US" sz="2400" i="1">
                  <a:solidFill>
                    <a:schemeClr val="bg1"/>
                  </a:solidFill>
                </a:rPr>
                <a:t>남     탕</a:t>
              </a:r>
            </a:p>
          </p:txBody>
        </p:sp>
      </p:grpSp>
      <p:grpSp>
        <p:nvGrpSpPr>
          <p:cNvPr id="3" name="Group 1154"/>
          <p:cNvGrpSpPr>
            <a:grpSpLocks/>
          </p:cNvGrpSpPr>
          <p:nvPr/>
        </p:nvGrpSpPr>
        <p:grpSpPr bwMode="auto">
          <a:xfrm>
            <a:off x="3200400" y="1219200"/>
            <a:ext cx="2286000" cy="2438400"/>
            <a:chOff x="2016" y="768"/>
            <a:chExt cx="1440" cy="1536"/>
          </a:xfrm>
        </p:grpSpPr>
        <p:sp>
          <p:nvSpPr>
            <p:cNvPr id="11278" name="Freeform 1140"/>
            <p:cNvSpPr>
              <a:spLocks/>
            </p:cNvSpPr>
            <p:nvPr/>
          </p:nvSpPr>
          <p:spPr bwMode="auto">
            <a:xfrm>
              <a:off x="2016" y="768"/>
              <a:ext cx="1440" cy="1536"/>
            </a:xfrm>
            <a:custGeom>
              <a:avLst/>
              <a:gdLst>
                <a:gd name="T0" fmla="*/ 1440 w 1440"/>
                <a:gd name="T1" fmla="*/ 0 h 1536"/>
                <a:gd name="T2" fmla="*/ 1440 w 1440"/>
                <a:gd name="T3" fmla="*/ 768 h 1536"/>
                <a:gd name="T4" fmla="*/ 960 w 1440"/>
                <a:gd name="T5" fmla="*/ 768 h 1536"/>
                <a:gd name="T6" fmla="*/ 960 w 1440"/>
                <a:gd name="T7" fmla="*/ 1536 h 1536"/>
                <a:gd name="T8" fmla="*/ 0 w 1440"/>
                <a:gd name="T9" fmla="*/ 1536 h 1536"/>
                <a:gd name="T10" fmla="*/ 0 w 1440"/>
                <a:gd name="T11" fmla="*/ 720 h 1536"/>
                <a:gd name="T12" fmla="*/ 432 w 1440"/>
                <a:gd name="T13" fmla="*/ 720 h 1536"/>
                <a:gd name="T14" fmla="*/ 432 w 1440"/>
                <a:gd name="T15" fmla="*/ 0 h 1536"/>
                <a:gd name="T16" fmla="*/ 1440 w 1440"/>
                <a:gd name="T17" fmla="*/ 0 h 1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440"/>
                <a:gd name="T28" fmla="*/ 0 h 1536"/>
                <a:gd name="T29" fmla="*/ 1440 w 1440"/>
                <a:gd name="T30" fmla="*/ 1536 h 1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440" h="1536">
                  <a:moveTo>
                    <a:pt x="1440" y="0"/>
                  </a:moveTo>
                  <a:lnTo>
                    <a:pt x="1440" y="768"/>
                  </a:lnTo>
                  <a:lnTo>
                    <a:pt x="960" y="768"/>
                  </a:lnTo>
                  <a:lnTo>
                    <a:pt x="960" y="1536"/>
                  </a:lnTo>
                  <a:lnTo>
                    <a:pt x="0" y="1536"/>
                  </a:lnTo>
                  <a:lnTo>
                    <a:pt x="0" y="720"/>
                  </a:lnTo>
                  <a:lnTo>
                    <a:pt x="432" y="720"/>
                  </a:lnTo>
                  <a:lnTo>
                    <a:pt x="432" y="0"/>
                  </a:lnTo>
                  <a:lnTo>
                    <a:pt x="1440" y="0"/>
                  </a:lnTo>
                  <a:close/>
                </a:path>
              </a:pathLst>
            </a:custGeom>
            <a:solidFill>
              <a:schemeClr val="tx1">
                <a:alpha val="50195"/>
              </a:schemeClr>
            </a:solidFill>
            <a:ln w="38100" cap="flat" cmpd="sng">
              <a:solidFill>
                <a:schemeClr val="hlink"/>
              </a:solidFill>
              <a:prstDash val="solid"/>
              <a:round/>
              <a:headEnd/>
              <a:tailEnd/>
            </a:ln>
          </p:spPr>
          <p:txBody>
            <a:bodyPr wrap="none"/>
            <a:lstStyle/>
            <a:p>
              <a:endParaRPr lang="ko-KR" altLang="en-US"/>
            </a:p>
          </p:txBody>
        </p:sp>
        <p:sp>
          <p:nvSpPr>
            <p:cNvPr id="11279" name="Text Box 1146"/>
            <p:cNvSpPr txBox="1">
              <a:spLocks noChangeArrowheads="1"/>
            </p:cNvSpPr>
            <p:nvPr/>
          </p:nvSpPr>
          <p:spPr bwMode="auto">
            <a:xfrm>
              <a:off x="2538" y="1091"/>
              <a:ext cx="352" cy="912"/>
            </a:xfrm>
            <a:prstGeom prst="rect">
              <a:avLst/>
            </a:prstGeom>
            <a:solidFill>
              <a:schemeClr val="hlink">
                <a:alpha val="50195"/>
              </a:schemeClr>
            </a:solidFill>
            <a:ln w="9525">
              <a:solidFill>
                <a:schemeClr val="hlink"/>
              </a:solidFill>
              <a:miter lim="800000"/>
              <a:headEnd/>
              <a:tailEnd/>
            </a:ln>
          </p:spPr>
          <p:txBody>
            <a:bodyPr vert="eaVert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ko-KR" altLang="en-US" sz="2400"/>
                <a:t>여   탕</a:t>
              </a:r>
            </a:p>
          </p:txBody>
        </p:sp>
      </p:grpSp>
      <p:sp>
        <p:nvSpPr>
          <p:cNvPr id="175228" name="Text Box 1148"/>
          <p:cNvSpPr txBox="1">
            <a:spLocks noChangeArrowheads="1"/>
          </p:cNvSpPr>
          <p:nvPr/>
        </p:nvSpPr>
        <p:spPr bwMode="auto">
          <a:xfrm>
            <a:off x="4191000" y="4495800"/>
            <a:ext cx="1752600" cy="457200"/>
          </a:xfrm>
          <a:prstGeom prst="rect">
            <a:avLst/>
          </a:prstGeom>
          <a:solidFill>
            <a:schemeClr val="accent2">
              <a:alpha val="50195"/>
            </a:schemeClr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ko-KR" altLang="en-US" sz="2400" i="1">
                <a:solidFill>
                  <a:schemeClr val="bg1"/>
                </a:solidFill>
              </a:rPr>
              <a:t>남자휴게실</a:t>
            </a:r>
          </a:p>
        </p:txBody>
      </p:sp>
      <p:sp>
        <p:nvSpPr>
          <p:cNvPr id="175230" name="Text Box 1150"/>
          <p:cNvSpPr txBox="1">
            <a:spLocks noChangeArrowheads="1"/>
          </p:cNvSpPr>
          <p:nvPr/>
        </p:nvSpPr>
        <p:spPr bwMode="auto">
          <a:xfrm>
            <a:off x="5638800" y="1447800"/>
            <a:ext cx="1371600" cy="366713"/>
          </a:xfrm>
          <a:prstGeom prst="rect">
            <a:avLst/>
          </a:prstGeom>
          <a:solidFill>
            <a:schemeClr val="hlink">
              <a:alpha val="50195"/>
            </a:schemeClr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ko-KR" altLang="en-US" sz="1800" i="1"/>
              <a:t>여자휴게실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7522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Intel광고음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2" dur="500"/>
                                        <p:tgtEl>
                                          <p:spTgt spid="17522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22" dur="500"/>
                                        <p:tgtEl>
                                          <p:spTgt spid="17523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2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5224" grpId="0" animBg="1"/>
      <p:bldP spid="175228" grpId="0" animBg="1" autoUpdateAnimBg="0"/>
      <p:bldP spid="175230" grpId="0" animBg="1" autoUpdateAnimBg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5" name="Rectangle 3"/>
          <p:cNvSpPr>
            <a:spLocks noChangeArrowheads="1"/>
          </p:cNvSpPr>
          <p:nvPr/>
        </p:nvSpPr>
        <p:spPr bwMode="auto">
          <a:xfrm>
            <a:off x="2438400" y="131763"/>
            <a:ext cx="4267200" cy="838200"/>
          </a:xfrm>
          <a:prstGeom prst="rect">
            <a:avLst/>
          </a:prstGeom>
          <a:gradFill rotWithShape="0">
            <a:gsLst>
              <a:gs pos="0">
                <a:schemeClr val="accent1">
                  <a:gamma/>
                  <a:shade val="66275"/>
                  <a:invGamma/>
                </a:schemeClr>
              </a:gs>
              <a:gs pos="50000">
                <a:schemeClr val="accent1"/>
              </a:gs>
              <a:gs pos="100000">
                <a:schemeClr val="accent1">
                  <a:gamma/>
                  <a:shade val="66275"/>
                  <a:invGamma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lIns="0" tIns="0" rIns="0" bIns="0" anchor="ctr" anchorCtr="1"/>
          <a:lstStyle/>
          <a:p>
            <a:pPr>
              <a:defRPr/>
            </a:pPr>
            <a:r>
              <a:rPr lang="en-US" altLang="ko-KR" sz="3200">
                <a:solidFill>
                  <a:schemeClr val="bg2"/>
                </a:solidFill>
                <a:ea typeface="굴림" pitchFamily="50" charset="-127"/>
              </a:rPr>
              <a:t>1 </a:t>
            </a:r>
            <a:r>
              <a:rPr lang="ko-KR" altLang="en-US" sz="3200">
                <a:solidFill>
                  <a:schemeClr val="bg2"/>
                </a:solidFill>
                <a:ea typeface="굴림" pitchFamily="50" charset="-127"/>
              </a:rPr>
              <a:t>층 업무시설</a:t>
            </a:r>
          </a:p>
        </p:txBody>
      </p:sp>
      <p:sp>
        <p:nvSpPr>
          <p:cNvPr id="12291" name="Rectangle 9"/>
          <p:cNvSpPr>
            <a:spLocks noChangeArrowheads="1"/>
          </p:cNvSpPr>
          <p:nvPr/>
        </p:nvSpPr>
        <p:spPr bwMode="auto">
          <a:xfrm>
            <a:off x="4429125" y="3260725"/>
            <a:ext cx="2857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kumimoji="0" lang="en-US" altLang="ko-KR">
                <a:solidFill>
                  <a:srgbClr val="000000"/>
                </a:solidFill>
                <a:latin typeface="굴림체" pitchFamily="49" charset="-127"/>
                <a:ea typeface="굴림체" pitchFamily="49" charset="-127"/>
              </a:rPr>
              <a:t> </a:t>
            </a:r>
          </a:p>
        </p:txBody>
      </p:sp>
      <p:pic>
        <p:nvPicPr>
          <p:cNvPr id="12292" name="Picture 20" descr="1층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57175" y="1208088"/>
            <a:ext cx="8686800" cy="541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293" name="AutoShape 22"/>
          <p:cNvSpPr>
            <a:spLocks noChangeArrowheads="1"/>
          </p:cNvSpPr>
          <p:nvPr/>
        </p:nvSpPr>
        <p:spPr bwMode="auto">
          <a:xfrm>
            <a:off x="2438400" y="3597275"/>
            <a:ext cx="228600" cy="212725"/>
          </a:xfrm>
          <a:prstGeom prst="triangle">
            <a:avLst>
              <a:gd name="adj" fmla="val 50000"/>
            </a:avLst>
          </a:prstGeom>
          <a:solidFill>
            <a:schemeClr val="hlink"/>
          </a:solidFill>
          <a:ln w="38100">
            <a:solidFill>
              <a:schemeClr val="hlink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12294" name="AutoShape 23"/>
          <p:cNvSpPr>
            <a:spLocks noChangeArrowheads="1"/>
          </p:cNvSpPr>
          <p:nvPr/>
        </p:nvSpPr>
        <p:spPr bwMode="auto">
          <a:xfrm>
            <a:off x="4600575" y="3597275"/>
            <a:ext cx="228600" cy="212725"/>
          </a:xfrm>
          <a:prstGeom prst="triangle">
            <a:avLst>
              <a:gd name="adj" fmla="val 50000"/>
            </a:avLst>
          </a:prstGeom>
          <a:solidFill>
            <a:schemeClr val="hlink"/>
          </a:solidFill>
          <a:ln w="38100">
            <a:solidFill>
              <a:schemeClr val="hlink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12295" name="Line 24"/>
          <p:cNvSpPr>
            <a:spLocks noChangeShapeType="1"/>
          </p:cNvSpPr>
          <p:nvPr/>
        </p:nvSpPr>
        <p:spPr bwMode="auto">
          <a:xfrm>
            <a:off x="1981200" y="2286000"/>
            <a:ext cx="838200" cy="0"/>
          </a:xfrm>
          <a:prstGeom prst="line">
            <a:avLst/>
          </a:prstGeom>
          <a:noFill/>
          <a:ln w="57150">
            <a:solidFill>
              <a:schemeClr val="hlink"/>
            </a:solidFill>
            <a:prstDash val="sysDot"/>
            <a:round/>
            <a:headEnd/>
            <a:tailEnd/>
          </a:ln>
        </p:spPr>
        <p:txBody>
          <a:bodyPr wrap="none"/>
          <a:lstStyle/>
          <a:p>
            <a:endParaRPr lang="ko-KR" altLang="en-US"/>
          </a:p>
        </p:txBody>
      </p:sp>
      <p:sp>
        <p:nvSpPr>
          <p:cNvPr id="12296" name="Freeform 25"/>
          <p:cNvSpPr>
            <a:spLocks/>
          </p:cNvSpPr>
          <p:nvPr/>
        </p:nvSpPr>
        <p:spPr bwMode="auto">
          <a:xfrm>
            <a:off x="1981200" y="2514600"/>
            <a:ext cx="838200" cy="76200"/>
          </a:xfrm>
          <a:custGeom>
            <a:avLst/>
            <a:gdLst>
              <a:gd name="T0" fmla="*/ 0 w 528"/>
              <a:gd name="T1" fmla="*/ 48 h 48"/>
              <a:gd name="T2" fmla="*/ 240 w 528"/>
              <a:gd name="T3" fmla="*/ 48 h 48"/>
              <a:gd name="T4" fmla="*/ 240 w 528"/>
              <a:gd name="T5" fmla="*/ 0 h 48"/>
              <a:gd name="T6" fmla="*/ 528 w 528"/>
              <a:gd name="T7" fmla="*/ 0 h 48"/>
              <a:gd name="T8" fmla="*/ 0 60000 65536"/>
              <a:gd name="T9" fmla="*/ 0 60000 65536"/>
              <a:gd name="T10" fmla="*/ 0 60000 65536"/>
              <a:gd name="T11" fmla="*/ 0 60000 65536"/>
              <a:gd name="T12" fmla="*/ 0 w 528"/>
              <a:gd name="T13" fmla="*/ 0 h 48"/>
              <a:gd name="T14" fmla="*/ 528 w 528"/>
              <a:gd name="T15" fmla="*/ 48 h 48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528" h="48">
                <a:moveTo>
                  <a:pt x="0" y="48"/>
                </a:moveTo>
                <a:lnTo>
                  <a:pt x="240" y="48"/>
                </a:lnTo>
                <a:lnTo>
                  <a:pt x="240" y="0"/>
                </a:lnTo>
                <a:lnTo>
                  <a:pt x="528" y="0"/>
                </a:lnTo>
              </a:path>
            </a:pathLst>
          </a:custGeom>
          <a:noFill/>
          <a:ln w="57150" cap="flat" cmpd="sng">
            <a:solidFill>
              <a:schemeClr val="hlink"/>
            </a:solidFill>
            <a:prstDash val="sysDot"/>
            <a:round/>
            <a:headEnd/>
            <a:tailEnd/>
          </a:ln>
        </p:spPr>
        <p:txBody>
          <a:bodyPr wrap="none"/>
          <a:lstStyle/>
          <a:p>
            <a:endParaRPr lang="ko-KR" altLang="en-US"/>
          </a:p>
        </p:txBody>
      </p:sp>
      <p:sp>
        <p:nvSpPr>
          <p:cNvPr id="12297" name="AutoShape 26"/>
          <p:cNvSpPr>
            <a:spLocks noChangeArrowheads="1"/>
          </p:cNvSpPr>
          <p:nvPr/>
        </p:nvSpPr>
        <p:spPr bwMode="auto">
          <a:xfrm>
            <a:off x="5929313" y="1470025"/>
            <a:ext cx="381000" cy="304800"/>
          </a:xfrm>
          <a:custGeom>
            <a:avLst/>
            <a:gdLst>
              <a:gd name="T0" fmla="*/ 381000 w 21600"/>
              <a:gd name="T1" fmla="*/ 152400 h 21600"/>
              <a:gd name="T2" fmla="*/ 190500 w 21600"/>
              <a:gd name="T3" fmla="*/ 304800 h 21600"/>
              <a:gd name="T4" fmla="*/ 0 w 21600"/>
              <a:gd name="T5" fmla="*/ 152400 h 21600"/>
              <a:gd name="T6" fmla="*/ 190500 w 21600"/>
              <a:gd name="T7" fmla="*/ 0 h 21600"/>
              <a:gd name="T8" fmla="*/ 0 60000 65536"/>
              <a:gd name="T9" fmla="*/ 5898240 60000 65536"/>
              <a:gd name="T10" fmla="*/ 11796480 60000 65536"/>
              <a:gd name="T11" fmla="*/ 17694720 60000 65536"/>
              <a:gd name="T12" fmla="*/ 5400 w 21600"/>
              <a:gd name="T13" fmla="*/ 5400 h 21600"/>
              <a:gd name="T14" fmla="*/ 16200 w 21600"/>
              <a:gd name="T15" fmla="*/ 162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5400" y="5400"/>
                </a:moveTo>
                <a:lnTo>
                  <a:pt x="9450" y="5400"/>
                </a:lnTo>
                <a:lnTo>
                  <a:pt x="9450" y="2700"/>
                </a:lnTo>
                <a:lnTo>
                  <a:pt x="8100" y="2700"/>
                </a:lnTo>
                <a:lnTo>
                  <a:pt x="10800" y="0"/>
                </a:lnTo>
                <a:lnTo>
                  <a:pt x="13500" y="2700"/>
                </a:lnTo>
                <a:lnTo>
                  <a:pt x="12150" y="2700"/>
                </a:lnTo>
                <a:lnTo>
                  <a:pt x="12150" y="5400"/>
                </a:lnTo>
                <a:lnTo>
                  <a:pt x="16200" y="5400"/>
                </a:lnTo>
                <a:lnTo>
                  <a:pt x="16200" y="9450"/>
                </a:lnTo>
                <a:lnTo>
                  <a:pt x="18900" y="9450"/>
                </a:lnTo>
                <a:lnTo>
                  <a:pt x="18900" y="8100"/>
                </a:lnTo>
                <a:lnTo>
                  <a:pt x="21600" y="10800"/>
                </a:lnTo>
                <a:lnTo>
                  <a:pt x="18900" y="13500"/>
                </a:lnTo>
                <a:lnTo>
                  <a:pt x="18900" y="12150"/>
                </a:lnTo>
                <a:lnTo>
                  <a:pt x="16200" y="12150"/>
                </a:lnTo>
                <a:lnTo>
                  <a:pt x="16200" y="16200"/>
                </a:lnTo>
                <a:lnTo>
                  <a:pt x="12150" y="16200"/>
                </a:lnTo>
                <a:lnTo>
                  <a:pt x="12150" y="18900"/>
                </a:lnTo>
                <a:lnTo>
                  <a:pt x="13500" y="18900"/>
                </a:lnTo>
                <a:lnTo>
                  <a:pt x="10800" y="21600"/>
                </a:lnTo>
                <a:lnTo>
                  <a:pt x="8100" y="18900"/>
                </a:lnTo>
                <a:lnTo>
                  <a:pt x="9450" y="18900"/>
                </a:lnTo>
                <a:lnTo>
                  <a:pt x="9450" y="16200"/>
                </a:lnTo>
                <a:lnTo>
                  <a:pt x="5400" y="16200"/>
                </a:lnTo>
                <a:lnTo>
                  <a:pt x="5400" y="12150"/>
                </a:lnTo>
                <a:lnTo>
                  <a:pt x="2700" y="12150"/>
                </a:lnTo>
                <a:lnTo>
                  <a:pt x="2700" y="13500"/>
                </a:lnTo>
                <a:lnTo>
                  <a:pt x="0" y="10800"/>
                </a:lnTo>
                <a:lnTo>
                  <a:pt x="2700" y="8100"/>
                </a:lnTo>
                <a:lnTo>
                  <a:pt x="2700" y="9450"/>
                </a:lnTo>
                <a:lnTo>
                  <a:pt x="5400" y="9450"/>
                </a:lnTo>
                <a:close/>
              </a:path>
            </a:pathLst>
          </a:custGeom>
          <a:solidFill>
            <a:schemeClr val="tx1"/>
          </a:solidFill>
          <a:ln w="28575">
            <a:solidFill>
              <a:schemeClr val="hlink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12298" name="AutoShape 27"/>
          <p:cNvSpPr>
            <a:spLocks noChangeArrowheads="1"/>
          </p:cNvSpPr>
          <p:nvPr/>
        </p:nvSpPr>
        <p:spPr bwMode="auto">
          <a:xfrm>
            <a:off x="5334000" y="2590800"/>
            <a:ext cx="228600" cy="304800"/>
          </a:xfrm>
          <a:custGeom>
            <a:avLst/>
            <a:gdLst>
              <a:gd name="T0" fmla="*/ 114300 w 21600"/>
              <a:gd name="T1" fmla="*/ 0 h 21600"/>
              <a:gd name="T2" fmla="*/ 33475 w 21600"/>
              <a:gd name="T3" fmla="*/ 44633 h 21600"/>
              <a:gd name="T4" fmla="*/ 0 w 21600"/>
              <a:gd name="T5" fmla="*/ 152400 h 21600"/>
              <a:gd name="T6" fmla="*/ 33475 w 21600"/>
              <a:gd name="T7" fmla="*/ 260167 h 21600"/>
              <a:gd name="T8" fmla="*/ 114300 w 21600"/>
              <a:gd name="T9" fmla="*/ 304800 h 21600"/>
              <a:gd name="T10" fmla="*/ 195125 w 21600"/>
              <a:gd name="T11" fmla="*/ 260167 h 21600"/>
              <a:gd name="T12" fmla="*/ 228600 w 21600"/>
              <a:gd name="T13" fmla="*/ 152400 h 21600"/>
              <a:gd name="T14" fmla="*/ 195125 w 21600"/>
              <a:gd name="T15" fmla="*/ 44633 h 21600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3163 w 21600"/>
              <a:gd name="T25" fmla="*/ 3163 h 21600"/>
              <a:gd name="T26" fmla="*/ 18437 w 21600"/>
              <a:gd name="T27" fmla="*/ 18437 h 21600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21600" h="21600">
                <a:moveTo>
                  <a:pt x="0" y="10800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lose/>
                <a:moveTo>
                  <a:pt x="17401" y="15493"/>
                </a:moveTo>
                <a:cubicBezTo>
                  <a:pt x="18376" y="14122"/>
                  <a:pt x="18900" y="12482"/>
                  <a:pt x="18900" y="10800"/>
                </a:cubicBezTo>
                <a:cubicBezTo>
                  <a:pt x="18900" y="6326"/>
                  <a:pt x="15273" y="2700"/>
                  <a:pt x="10800" y="2700"/>
                </a:cubicBezTo>
                <a:cubicBezTo>
                  <a:pt x="9117" y="2699"/>
                  <a:pt x="7477" y="3223"/>
                  <a:pt x="6106" y="4198"/>
                </a:cubicBezTo>
                <a:close/>
                <a:moveTo>
                  <a:pt x="4198" y="6106"/>
                </a:moveTo>
                <a:cubicBezTo>
                  <a:pt x="3223" y="7477"/>
                  <a:pt x="2700" y="9117"/>
                  <a:pt x="2700" y="10799"/>
                </a:cubicBezTo>
                <a:cubicBezTo>
                  <a:pt x="2700" y="15273"/>
                  <a:pt x="6326" y="18900"/>
                  <a:pt x="10800" y="18900"/>
                </a:cubicBezTo>
                <a:cubicBezTo>
                  <a:pt x="12482" y="18900"/>
                  <a:pt x="14122" y="18376"/>
                  <a:pt x="15493" y="17401"/>
                </a:cubicBezTo>
                <a:close/>
              </a:path>
            </a:pathLst>
          </a:custGeom>
          <a:solidFill>
            <a:schemeClr val="accent1"/>
          </a:solidFill>
          <a:ln w="38100">
            <a:solidFill>
              <a:schemeClr val="hlink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grpSp>
        <p:nvGrpSpPr>
          <p:cNvPr id="2" name="Group 34"/>
          <p:cNvGrpSpPr>
            <a:grpSpLocks/>
          </p:cNvGrpSpPr>
          <p:nvPr/>
        </p:nvGrpSpPr>
        <p:grpSpPr bwMode="auto">
          <a:xfrm>
            <a:off x="871538" y="1752600"/>
            <a:ext cx="5486400" cy="3810000"/>
            <a:chOff x="528" y="1104"/>
            <a:chExt cx="3456" cy="2400"/>
          </a:xfrm>
        </p:grpSpPr>
        <p:grpSp>
          <p:nvGrpSpPr>
            <p:cNvPr id="12321" name="Group 32"/>
            <p:cNvGrpSpPr>
              <a:grpSpLocks/>
            </p:cNvGrpSpPr>
            <p:nvPr/>
          </p:nvGrpSpPr>
          <p:grpSpPr bwMode="auto">
            <a:xfrm>
              <a:off x="528" y="1104"/>
              <a:ext cx="3456" cy="2400"/>
              <a:chOff x="528" y="1104"/>
              <a:chExt cx="3456" cy="2400"/>
            </a:xfrm>
          </p:grpSpPr>
          <p:sp>
            <p:nvSpPr>
              <p:cNvPr id="12323" name="Freeform 28"/>
              <p:cNvSpPr>
                <a:spLocks/>
              </p:cNvSpPr>
              <p:nvPr/>
            </p:nvSpPr>
            <p:spPr bwMode="auto">
              <a:xfrm>
                <a:off x="528" y="1104"/>
                <a:ext cx="3456" cy="2400"/>
              </a:xfrm>
              <a:custGeom>
                <a:avLst/>
                <a:gdLst>
                  <a:gd name="T0" fmla="*/ 720 w 3456"/>
                  <a:gd name="T1" fmla="*/ 1104 h 2400"/>
                  <a:gd name="T2" fmla="*/ 720 w 3456"/>
                  <a:gd name="T3" fmla="*/ 528 h 2400"/>
                  <a:gd name="T4" fmla="*/ 48 w 3456"/>
                  <a:gd name="T5" fmla="*/ 528 h 2400"/>
                  <a:gd name="T6" fmla="*/ 48 w 3456"/>
                  <a:gd name="T7" fmla="*/ 624 h 2400"/>
                  <a:gd name="T8" fmla="*/ 0 w 3456"/>
                  <a:gd name="T9" fmla="*/ 624 h 2400"/>
                  <a:gd name="T10" fmla="*/ 0 w 3456"/>
                  <a:gd name="T11" fmla="*/ 1056 h 2400"/>
                  <a:gd name="T12" fmla="*/ 48 w 3456"/>
                  <a:gd name="T13" fmla="*/ 1056 h 2400"/>
                  <a:gd name="T14" fmla="*/ 48 w 3456"/>
                  <a:gd name="T15" fmla="*/ 1584 h 2400"/>
                  <a:gd name="T16" fmla="*/ 192 w 3456"/>
                  <a:gd name="T17" fmla="*/ 2112 h 2400"/>
                  <a:gd name="T18" fmla="*/ 336 w 3456"/>
                  <a:gd name="T19" fmla="*/ 2112 h 2400"/>
                  <a:gd name="T20" fmla="*/ 384 w 3456"/>
                  <a:gd name="T21" fmla="*/ 2208 h 2400"/>
                  <a:gd name="T22" fmla="*/ 480 w 3456"/>
                  <a:gd name="T23" fmla="*/ 2352 h 2400"/>
                  <a:gd name="T24" fmla="*/ 576 w 3456"/>
                  <a:gd name="T25" fmla="*/ 2400 h 2400"/>
                  <a:gd name="T26" fmla="*/ 2256 w 3456"/>
                  <a:gd name="T27" fmla="*/ 2400 h 2400"/>
                  <a:gd name="T28" fmla="*/ 2544 w 3456"/>
                  <a:gd name="T29" fmla="*/ 2160 h 2400"/>
                  <a:gd name="T30" fmla="*/ 2736 w 3456"/>
                  <a:gd name="T31" fmla="*/ 2400 h 2400"/>
                  <a:gd name="T32" fmla="*/ 3312 w 3456"/>
                  <a:gd name="T33" fmla="*/ 1920 h 2400"/>
                  <a:gd name="T34" fmla="*/ 3024 w 3456"/>
                  <a:gd name="T35" fmla="*/ 1632 h 2400"/>
                  <a:gd name="T36" fmla="*/ 3072 w 3456"/>
                  <a:gd name="T37" fmla="*/ 1632 h 2400"/>
                  <a:gd name="T38" fmla="*/ 3456 w 3456"/>
                  <a:gd name="T39" fmla="*/ 1296 h 2400"/>
                  <a:gd name="T40" fmla="*/ 3312 w 3456"/>
                  <a:gd name="T41" fmla="*/ 1152 h 2400"/>
                  <a:gd name="T42" fmla="*/ 3072 w 3456"/>
                  <a:gd name="T43" fmla="*/ 1152 h 2400"/>
                  <a:gd name="T44" fmla="*/ 3072 w 3456"/>
                  <a:gd name="T45" fmla="*/ 720 h 2400"/>
                  <a:gd name="T46" fmla="*/ 2736 w 3456"/>
                  <a:gd name="T47" fmla="*/ 720 h 2400"/>
                  <a:gd name="T48" fmla="*/ 2736 w 3456"/>
                  <a:gd name="T49" fmla="*/ 1152 h 2400"/>
                  <a:gd name="T50" fmla="*/ 1872 w 3456"/>
                  <a:gd name="T51" fmla="*/ 1152 h 2400"/>
                  <a:gd name="T52" fmla="*/ 1872 w 3456"/>
                  <a:gd name="T53" fmla="*/ 480 h 2400"/>
                  <a:gd name="T54" fmla="*/ 2016 w 3456"/>
                  <a:gd name="T55" fmla="*/ 480 h 2400"/>
                  <a:gd name="T56" fmla="*/ 2016 w 3456"/>
                  <a:gd name="T57" fmla="*/ 0 h 2400"/>
                  <a:gd name="T58" fmla="*/ 1632 w 3456"/>
                  <a:gd name="T59" fmla="*/ 0 h 2400"/>
                  <a:gd name="T60" fmla="*/ 1632 w 3456"/>
                  <a:gd name="T61" fmla="*/ 192 h 2400"/>
                  <a:gd name="T62" fmla="*/ 1248 w 3456"/>
                  <a:gd name="T63" fmla="*/ 192 h 2400"/>
                  <a:gd name="T64" fmla="*/ 1248 w 3456"/>
                  <a:gd name="T65" fmla="*/ 288 h 2400"/>
                  <a:gd name="T66" fmla="*/ 480 w 3456"/>
                  <a:gd name="T67" fmla="*/ 288 h 2400"/>
                  <a:gd name="T68" fmla="*/ 480 w 3456"/>
                  <a:gd name="T69" fmla="*/ 0 h 2400"/>
                  <a:gd name="T70" fmla="*/ 96 w 3456"/>
                  <a:gd name="T71" fmla="*/ 144 h 2400"/>
                  <a:gd name="T72" fmla="*/ 96 w 3456"/>
                  <a:gd name="T73" fmla="*/ 528 h 2400"/>
                  <a:gd name="T74" fmla="*/ 960 w 3456"/>
                  <a:gd name="T75" fmla="*/ 528 h 2400"/>
                  <a:gd name="T76" fmla="*/ 960 w 3456"/>
                  <a:gd name="T77" fmla="*/ 480 h 2400"/>
                  <a:gd name="T78" fmla="*/ 1632 w 3456"/>
                  <a:gd name="T79" fmla="*/ 480 h 2400"/>
                  <a:gd name="T80" fmla="*/ 1632 w 3456"/>
                  <a:gd name="T81" fmla="*/ 1104 h 2400"/>
                  <a:gd name="T82" fmla="*/ 720 w 3456"/>
                  <a:gd name="T83" fmla="*/ 1056 h 2400"/>
                  <a:gd name="T84" fmla="*/ 720 w 3456"/>
                  <a:gd name="T85" fmla="*/ 576 h 2400"/>
                  <a:gd name="T86" fmla="*/ 48 w 3456"/>
                  <a:gd name="T87" fmla="*/ 576 h 2400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w 3456"/>
                  <a:gd name="T133" fmla="*/ 0 h 2400"/>
                  <a:gd name="T134" fmla="*/ 3456 w 3456"/>
                  <a:gd name="T135" fmla="*/ 2400 h 2400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T132" t="T133" r="T134" b="T135"/>
                <a:pathLst>
                  <a:path w="3456" h="2400">
                    <a:moveTo>
                      <a:pt x="720" y="1104"/>
                    </a:moveTo>
                    <a:lnTo>
                      <a:pt x="720" y="528"/>
                    </a:lnTo>
                    <a:lnTo>
                      <a:pt x="48" y="528"/>
                    </a:lnTo>
                    <a:lnTo>
                      <a:pt x="48" y="624"/>
                    </a:lnTo>
                    <a:lnTo>
                      <a:pt x="0" y="624"/>
                    </a:lnTo>
                    <a:lnTo>
                      <a:pt x="0" y="1056"/>
                    </a:lnTo>
                    <a:lnTo>
                      <a:pt x="48" y="1056"/>
                    </a:lnTo>
                    <a:lnTo>
                      <a:pt x="48" y="1584"/>
                    </a:lnTo>
                    <a:lnTo>
                      <a:pt x="192" y="2112"/>
                    </a:lnTo>
                    <a:lnTo>
                      <a:pt x="336" y="2112"/>
                    </a:lnTo>
                    <a:lnTo>
                      <a:pt x="384" y="2208"/>
                    </a:lnTo>
                    <a:lnTo>
                      <a:pt x="480" y="2352"/>
                    </a:lnTo>
                    <a:lnTo>
                      <a:pt x="576" y="2400"/>
                    </a:lnTo>
                    <a:lnTo>
                      <a:pt x="2256" y="2400"/>
                    </a:lnTo>
                    <a:lnTo>
                      <a:pt x="2544" y="2160"/>
                    </a:lnTo>
                    <a:lnTo>
                      <a:pt x="2736" y="2400"/>
                    </a:lnTo>
                    <a:lnTo>
                      <a:pt x="3312" y="1920"/>
                    </a:lnTo>
                    <a:lnTo>
                      <a:pt x="3024" y="1632"/>
                    </a:lnTo>
                    <a:lnTo>
                      <a:pt x="3072" y="1632"/>
                    </a:lnTo>
                    <a:lnTo>
                      <a:pt x="3456" y="1296"/>
                    </a:lnTo>
                    <a:lnTo>
                      <a:pt x="3312" y="1152"/>
                    </a:lnTo>
                    <a:lnTo>
                      <a:pt x="3072" y="1152"/>
                    </a:lnTo>
                    <a:lnTo>
                      <a:pt x="3072" y="720"/>
                    </a:lnTo>
                    <a:lnTo>
                      <a:pt x="2736" y="720"/>
                    </a:lnTo>
                    <a:lnTo>
                      <a:pt x="2736" y="1152"/>
                    </a:lnTo>
                    <a:lnTo>
                      <a:pt x="1872" y="1152"/>
                    </a:lnTo>
                    <a:lnTo>
                      <a:pt x="1872" y="480"/>
                    </a:lnTo>
                    <a:lnTo>
                      <a:pt x="2016" y="480"/>
                    </a:lnTo>
                    <a:lnTo>
                      <a:pt x="2016" y="0"/>
                    </a:lnTo>
                    <a:lnTo>
                      <a:pt x="1632" y="0"/>
                    </a:lnTo>
                    <a:lnTo>
                      <a:pt x="1632" y="192"/>
                    </a:lnTo>
                    <a:lnTo>
                      <a:pt x="1248" y="192"/>
                    </a:lnTo>
                    <a:lnTo>
                      <a:pt x="1248" y="288"/>
                    </a:lnTo>
                    <a:lnTo>
                      <a:pt x="480" y="288"/>
                    </a:lnTo>
                    <a:lnTo>
                      <a:pt x="480" y="0"/>
                    </a:lnTo>
                    <a:lnTo>
                      <a:pt x="96" y="144"/>
                    </a:lnTo>
                    <a:lnTo>
                      <a:pt x="96" y="528"/>
                    </a:lnTo>
                    <a:lnTo>
                      <a:pt x="960" y="528"/>
                    </a:lnTo>
                    <a:lnTo>
                      <a:pt x="960" y="480"/>
                    </a:lnTo>
                    <a:lnTo>
                      <a:pt x="1632" y="480"/>
                    </a:lnTo>
                    <a:lnTo>
                      <a:pt x="1632" y="1104"/>
                    </a:lnTo>
                    <a:lnTo>
                      <a:pt x="720" y="1056"/>
                    </a:lnTo>
                    <a:lnTo>
                      <a:pt x="720" y="576"/>
                    </a:lnTo>
                    <a:lnTo>
                      <a:pt x="48" y="576"/>
                    </a:lnTo>
                  </a:path>
                </a:pathLst>
              </a:custGeom>
              <a:solidFill>
                <a:srgbClr val="FF66CC">
                  <a:alpha val="50195"/>
                </a:srgbClr>
              </a:solidFill>
              <a:ln w="9525" cap="flat" cmpd="sng">
                <a:noFill/>
                <a:prstDash val="solid"/>
                <a:round/>
                <a:headEnd/>
                <a:tailEnd/>
              </a:ln>
            </p:spPr>
            <p:txBody>
              <a:bodyPr wrap="none"/>
              <a:lstStyle/>
              <a:p>
                <a:endParaRPr lang="ko-KR" altLang="en-US"/>
              </a:p>
            </p:txBody>
          </p:sp>
          <p:sp>
            <p:nvSpPr>
              <p:cNvPr id="12324" name="Rectangle 29"/>
              <p:cNvSpPr>
                <a:spLocks noChangeArrowheads="1"/>
              </p:cNvSpPr>
              <p:nvPr/>
            </p:nvSpPr>
            <p:spPr bwMode="auto">
              <a:xfrm>
                <a:off x="528" y="1584"/>
                <a:ext cx="720" cy="682"/>
              </a:xfrm>
              <a:prstGeom prst="rect">
                <a:avLst/>
              </a:prstGeom>
              <a:solidFill>
                <a:srgbClr val="FF66CC">
                  <a:alpha val="50195"/>
                </a:srgbClr>
              </a:solidFill>
              <a:ln w="0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</p:grpSp>
        <p:sp>
          <p:nvSpPr>
            <p:cNvPr id="12322" name="Rectangle 33"/>
            <p:cNvSpPr>
              <a:spLocks noChangeArrowheads="1"/>
            </p:cNvSpPr>
            <p:nvPr/>
          </p:nvSpPr>
          <p:spPr bwMode="auto">
            <a:xfrm>
              <a:off x="1248" y="2160"/>
              <a:ext cx="912" cy="240"/>
            </a:xfrm>
            <a:prstGeom prst="rect">
              <a:avLst/>
            </a:prstGeom>
            <a:solidFill>
              <a:srgbClr val="FF66CC">
                <a:alpha val="50195"/>
              </a:srgbClr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</p:grpSp>
      <p:sp>
        <p:nvSpPr>
          <p:cNvPr id="110628" name="Rectangle 36"/>
          <p:cNvSpPr>
            <a:spLocks noChangeArrowheads="1"/>
          </p:cNvSpPr>
          <p:nvPr/>
        </p:nvSpPr>
        <p:spPr bwMode="auto">
          <a:xfrm rot="-2535721">
            <a:off x="4529138" y="5318125"/>
            <a:ext cx="600075" cy="533400"/>
          </a:xfrm>
          <a:prstGeom prst="rect">
            <a:avLst/>
          </a:prstGeom>
          <a:solidFill>
            <a:srgbClr val="99FF99">
              <a:alpha val="50195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ko-KR" altLang="en-US" sz="1400" b="0">
                <a:solidFill>
                  <a:schemeClr val="bg2"/>
                </a:solidFill>
              </a:rPr>
              <a:t>방송실</a:t>
            </a:r>
          </a:p>
        </p:txBody>
      </p:sp>
      <p:grpSp>
        <p:nvGrpSpPr>
          <p:cNvPr id="4" name="Group 39"/>
          <p:cNvGrpSpPr>
            <a:grpSpLocks/>
          </p:cNvGrpSpPr>
          <p:nvPr/>
        </p:nvGrpSpPr>
        <p:grpSpPr bwMode="auto">
          <a:xfrm>
            <a:off x="1633538" y="1600200"/>
            <a:ext cx="1219200" cy="609600"/>
            <a:chOff x="1008" y="1008"/>
            <a:chExt cx="768" cy="384"/>
          </a:xfrm>
        </p:grpSpPr>
        <p:sp>
          <p:nvSpPr>
            <p:cNvPr id="12319" name="Freeform 35"/>
            <p:cNvSpPr>
              <a:spLocks/>
            </p:cNvSpPr>
            <p:nvPr/>
          </p:nvSpPr>
          <p:spPr bwMode="auto">
            <a:xfrm>
              <a:off x="1008" y="1008"/>
              <a:ext cx="768" cy="384"/>
            </a:xfrm>
            <a:custGeom>
              <a:avLst/>
              <a:gdLst>
                <a:gd name="T0" fmla="*/ 0 w 768"/>
                <a:gd name="T1" fmla="*/ 144 h 384"/>
                <a:gd name="T2" fmla="*/ 0 w 768"/>
                <a:gd name="T3" fmla="*/ 384 h 384"/>
                <a:gd name="T4" fmla="*/ 768 w 768"/>
                <a:gd name="T5" fmla="*/ 384 h 384"/>
                <a:gd name="T6" fmla="*/ 768 w 768"/>
                <a:gd name="T7" fmla="*/ 0 h 384"/>
                <a:gd name="T8" fmla="*/ 336 w 768"/>
                <a:gd name="T9" fmla="*/ 0 h 384"/>
                <a:gd name="T10" fmla="*/ 0 w 768"/>
                <a:gd name="T11" fmla="*/ 96 h 384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768"/>
                <a:gd name="T19" fmla="*/ 0 h 384"/>
                <a:gd name="T20" fmla="*/ 768 w 768"/>
                <a:gd name="T21" fmla="*/ 384 h 384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768" h="384">
                  <a:moveTo>
                    <a:pt x="0" y="144"/>
                  </a:moveTo>
                  <a:lnTo>
                    <a:pt x="0" y="384"/>
                  </a:lnTo>
                  <a:lnTo>
                    <a:pt x="768" y="384"/>
                  </a:lnTo>
                  <a:lnTo>
                    <a:pt x="768" y="0"/>
                  </a:lnTo>
                  <a:lnTo>
                    <a:pt x="336" y="0"/>
                  </a:lnTo>
                  <a:lnTo>
                    <a:pt x="0" y="96"/>
                  </a:lnTo>
                </a:path>
              </a:pathLst>
            </a:custGeom>
            <a:solidFill>
              <a:schemeClr val="accent1">
                <a:alpha val="50195"/>
              </a:schemeClr>
            </a:solidFill>
            <a:ln w="9525" cap="flat" cmpd="sng">
              <a:noFill/>
              <a:prstDash val="solid"/>
              <a:round/>
              <a:headEnd/>
              <a:tailEnd/>
            </a:ln>
          </p:spPr>
          <p:txBody>
            <a:bodyPr wrap="none"/>
            <a:lstStyle/>
            <a:p>
              <a:endParaRPr lang="ko-KR" altLang="en-US"/>
            </a:p>
          </p:txBody>
        </p:sp>
        <p:sp>
          <p:nvSpPr>
            <p:cNvPr id="12320" name="Rectangle 38"/>
            <p:cNvSpPr>
              <a:spLocks noChangeArrowheads="1"/>
            </p:cNvSpPr>
            <p:nvPr/>
          </p:nvSpPr>
          <p:spPr bwMode="auto">
            <a:xfrm>
              <a:off x="1008" y="1118"/>
              <a:ext cx="768" cy="192"/>
            </a:xfrm>
            <a:prstGeom prst="rect">
              <a:avLst/>
            </a:prstGeom>
            <a:solidFill>
              <a:schemeClr val="accent1">
                <a:alpha val="50195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r>
                <a:rPr lang="ko-KR" altLang="en-US" sz="1400">
                  <a:solidFill>
                    <a:schemeClr val="bg2"/>
                  </a:solidFill>
                </a:rPr>
                <a:t>방재실</a:t>
              </a:r>
            </a:p>
          </p:txBody>
        </p:sp>
      </p:grpSp>
      <p:sp>
        <p:nvSpPr>
          <p:cNvPr id="12302" name="Line 40"/>
          <p:cNvSpPr>
            <a:spLocks noChangeShapeType="1"/>
          </p:cNvSpPr>
          <p:nvPr/>
        </p:nvSpPr>
        <p:spPr bwMode="auto">
          <a:xfrm>
            <a:off x="1981200" y="2286000"/>
            <a:ext cx="0" cy="304800"/>
          </a:xfrm>
          <a:prstGeom prst="line">
            <a:avLst/>
          </a:prstGeom>
          <a:noFill/>
          <a:ln w="57150">
            <a:solidFill>
              <a:schemeClr val="hlink"/>
            </a:solidFill>
            <a:prstDash val="sysDot"/>
            <a:round/>
            <a:headEnd/>
            <a:tailEnd/>
          </a:ln>
        </p:spPr>
        <p:txBody>
          <a:bodyPr wrap="none"/>
          <a:lstStyle/>
          <a:p>
            <a:endParaRPr lang="ko-KR" altLang="en-US"/>
          </a:p>
        </p:txBody>
      </p:sp>
      <p:sp>
        <p:nvSpPr>
          <p:cNvPr id="110633" name="Rectangle 41"/>
          <p:cNvSpPr>
            <a:spLocks noChangeArrowheads="1"/>
          </p:cNvSpPr>
          <p:nvPr/>
        </p:nvSpPr>
        <p:spPr bwMode="auto">
          <a:xfrm>
            <a:off x="2286000" y="4191000"/>
            <a:ext cx="2428875" cy="762000"/>
          </a:xfrm>
          <a:prstGeom prst="rect">
            <a:avLst/>
          </a:prstGeom>
          <a:solidFill>
            <a:srgbClr val="FF66CC">
              <a:alpha val="50195"/>
            </a:srgbClr>
          </a:solidFill>
          <a:ln w="12700">
            <a:solidFill>
              <a:srgbClr val="6600FF"/>
            </a:solidFill>
            <a:prstDash val="sysDot"/>
            <a:miter lim="800000"/>
            <a:headEnd/>
            <a:tailEnd/>
          </a:ln>
        </p:spPr>
        <p:txBody>
          <a:bodyPr wrap="none" anchor="ctr"/>
          <a:lstStyle/>
          <a:p>
            <a:r>
              <a:rPr lang="ko-KR" altLang="en-US" sz="2400" b="0">
                <a:solidFill>
                  <a:schemeClr val="tx1"/>
                </a:solidFill>
              </a:rPr>
              <a:t>업무시설</a:t>
            </a:r>
          </a:p>
          <a:p>
            <a:r>
              <a:rPr lang="ko-KR" altLang="en-US" sz="2400" b="0">
                <a:solidFill>
                  <a:schemeClr val="tx1"/>
                </a:solidFill>
              </a:rPr>
              <a:t>현</a:t>
            </a:r>
            <a:r>
              <a:rPr lang="en-US" altLang="ko-KR" sz="2400" b="0">
                <a:solidFill>
                  <a:schemeClr val="tx1"/>
                </a:solidFill>
              </a:rPr>
              <a:t>.</a:t>
            </a:r>
            <a:r>
              <a:rPr lang="ko-KR" altLang="en-US" sz="2400" b="0">
                <a:solidFill>
                  <a:schemeClr val="tx1"/>
                </a:solidFill>
              </a:rPr>
              <a:t>분양사무실</a:t>
            </a:r>
          </a:p>
        </p:txBody>
      </p:sp>
      <p:sp>
        <p:nvSpPr>
          <p:cNvPr id="110634" name="Rectangle 42"/>
          <p:cNvSpPr>
            <a:spLocks noChangeArrowheads="1"/>
          </p:cNvSpPr>
          <p:nvPr/>
        </p:nvSpPr>
        <p:spPr bwMode="auto">
          <a:xfrm>
            <a:off x="4137025" y="1785938"/>
            <a:ext cx="1981200" cy="739775"/>
          </a:xfrm>
          <a:prstGeom prst="rect">
            <a:avLst/>
          </a:prstGeom>
          <a:solidFill>
            <a:schemeClr val="tx1">
              <a:alpha val="50195"/>
            </a:schemeClr>
          </a:solidFill>
          <a:ln w="9525">
            <a:solidFill>
              <a:srgbClr val="6600FF"/>
            </a:solidFill>
            <a:prstDash val="sysDot"/>
            <a:miter lim="800000"/>
            <a:headEnd/>
            <a:tailEnd/>
          </a:ln>
        </p:spPr>
        <p:txBody>
          <a:bodyPr wrap="none" anchor="ctr"/>
          <a:lstStyle/>
          <a:p>
            <a:r>
              <a:rPr lang="ko-KR" altLang="en-US" sz="2000">
                <a:solidFill>
                  <a:schemeClr val="bg2"/>
                </a:solidFill>
              </a:rPr>
              <a:t>주차장입구</a:t>
            </a:r>
          </a:p>
        </p:txBody>
      </p:sp>
      <p:sp>
        <p:nvSpPr>
          <p:cNvPr id="110636" name="AutoShape 44"/>
          <p:cNvSpPr>
            <a:spLocks noChangeArrowheads="1"/>
          </p:cNvSpPr>
          <p:nvPr/>
        </p:nvSpPr>
        <p:spPr bwMode="auto">
          <a:xfrm>
            <a:off x="7543800" y="1806575"/>
            <a:ext cx="1400175" cy="762000"/>
          </a:xfrm>
          <a:prstGeom prst="leftArrowCallout">
            <a:avLst>
              <a:gd name="adj1" fmla="val 25000"/>
              <a:gd name="adj2" fmla="val 25000"/>
              <a:gd name="adj3" fmla="val 30625"/>
              <a:gd name="adj4" fmla="val 66667"/>
            </a:avLst>
          </a:prstGeom>
          <a:solidFill>
            <a:srgbClr val="3333FF">
              <a:alpha val="50000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r>
              <a:rPr lang="ko-KR" altLang="en-US" sz="1400">
                <a:effectLst>
                  <a:outerShdw blurRad="38100" dist="38100" dir="2700000" algn="tl">
                    <a:srgbClr val="000000"/>
                  </a:outerShdw>
                </a:effectLst>
                <a:ea typeface="굴림" pitchFamily="50" charset="-127"/>
              </a:rPr>
              <a:t>지하사우나입구</a:t>
            </a:r>
          </a:p>
        </p:txBody>
      </p:sp>
      <p:sp>
        <p:nvSpPr>
          <p:cNvPr id="12306" name="Line 46"/>
          <p:cNvSpPr>
            <a:spLocks noChangeShapeType="1"/>
          </p:cNvSpPr>
          <p:nvPr/>
        </p:nvSpPr>
        <p:spPr bwMode="auto">
          <a:xfrm flipV="1">
            <a:off x="5334000" y="3124200"/>
            <a:ext cx="3352800" cy="3352800"/>
          </a:xfrm>
          <a:prstGeom prst="line">
            <a:avLst/>
          </a:prstGeom>
          <a:noFill/>
          <a:ln w="57150" cmpd="thickThin">
            <a:solidFill>
              <a:schemeClr val="bg2"/>
            </a:solidFill>
            <a:round/>
            <a:headEnd/>
            <a:tailEnd/>
          </a:ln>
        </p:spPr>
        <p:txBody>
          <a:bodyPr wrap="none"/>
          <a:lstStyle/>
          <a:p>
            <a:endParaRPr lang="ko-KR" altLang="en-US"/>
          </a:p>
        </p:txBody>
      </p:sp>
      <p:sp>
        <p:nvSpPr>
          <p:cNvPr id="12307" name="Line 48"/>
          <p:cNvSpPr>
            <a:spLocks noChangeShapeType="1"/>
          </p:cNvSpPr>
          <p:nvPr/>
        </p:nvSpPr>
        <p:spPr bwMode="auto">
          <a:xfrm flipV="1">
            <a:off x="6962775" y="4572000"/>
            <a:ext cx="1981200" cy="1981200"/>
          </a:xfrm>
          <a:prstGeom prst="line">
            <a:avLst/>
          </a:prstGeom>
          <a:noFill/>
          <a:ln w="57150" cmpd="thickThin">
            <a:solidFill>
              <a:schemeClr val="bg2"/>
            </a:solidFill>
            <a:round/>
            <a:headEnd/>
            <a:tailEnd/>
          </a:ln>
        </p:spPr>
        <p:txBody>
          <a:bodyPr wrap="none"/>
          <a:lstStyle/>
          <a:p>
            <a:endParaRPr lang="ko-KR" altLang="en-US"/>
          </a:p>
        </p:txBody>
      </p:sp>
      <p:sp>
        <p:nvSpPr>
          <p:cNvPr id="12308" name="Text Box 51"/>
          <p:cNvSpPr txBox="1">
            <a:spLocks noChangeArrowheads="1"/>
          </p:cNvSpPr>
          <p:nvPr/>
        </p:nvSpPr>
        <p:spPr bwMode="auto">
          <a:xfrm rot="-2723624">
            <a:off x="6962775" y="4724400"/>
            <a:ext cx="1447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2400" b="0">
                <a:solidFill>
                  <a:srgbClr val="050000"/>
                </a:solidFill>
              </a:rPr>
              <a:t>35m </a:t>
            </a:r>
            <a:r>
              <a:rPr lang="ko-KR" altLang="en-US" sz="2400" b="0">
                <a:solidFill>
                  <a:srgbClr val="050000"/>
                </a:solidFill>
              </a:rPr>
              <a:t>도로</a:t>
            </a:r>
          </a:p>
        </p:txBody>
      </p:sp>
      <p:grpSp>
        <p:nvGrpSpPr>
          <p:cNvPr id="5" name="Group 58"/>
          <p:cNvGrpSpPr>
            <a:grpSpLocks/>
          </p:cNvGrpSpPr>
          <p:nvPr/>
        </p:nvGrpSpPr>
        <p:grpSpPr bwMode="auto">
          <a:xfrm>
            <a:off x="5334000" y="1524000"/>
            <a:ext cx="457200" cy="152400"/>
            <a:chOff x="3360" y="960"/>
            <a:chExt cx="288" cy="96"/>
          </a:xfrm>
        </p:grpSpPr>
        <p:sp>
          <p:nvSpPr>
            <p:cNvPr id="12317" name="AutoShape 52"/>
            <p:cNvSpPr>
              <a:spLocks noChangeArrowheads="1"/>
            </p:cNvSpPr>
            <p:nvPr/>
          </p:nvSpPr>
          <p:spPr bwMode="auto">
            <a:xfrm>
              <a:off x="3360" y="960"/>
              <a:ext cx="144" cy="96"/>
            </a:xfrm>
            <a:prstGeom prst="upArrowCallout">
              <a:avLst>
                <a:gd name="adj1" fmla="val 37500"/>
                <a:gd name="adj2" fmla="val 37500"/>
                <a:gd name="adj3" fmla="val 16667"/>
                <a:gd name="adj4" fmla="val 66667"/>
              </a:avLst>
            </a:prstGeom>
            <a:solidFill>
              <a:schemeClr val="hlink"/>
            </a:solidFill>
            <a:ln w="9525">
              <a:solidFill>
                <a:schemeClr val="hlink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2318" name="AutoShape 53"/>
            <p:cNvSpPr>
              <a:spLocks noChangeArrowheads="1"/>
            </p:cNvSpPr>
            <p:nvPr/>
          </p:nvSpPr>
          <p:spPr bwMode="auto">
            <a:xfrm>
              <a:off x="3504" y="960"/>
              <a:ext cx="144" cy="96"/>
            </a:xfrm>
            <a:prstGeom prst="upArrowCallout">
              <a:avLst>
                <a:gd name="adj1" fmla="val 37500"/>
                <a:gd name="adj2" fmla="val 37500"/>
                <a:gd name="adj3" fmla="val 16667"/>
                <a:gd name="adj4" fmla="val 66667"/>
              </a:avLst>
            </a:prstGeom>
            <a:solidFill>
              <a:schemeClr val="hlink"/>
            </a:solidFill>
            <a:ln w="9525">
              <a:solidFill>
                <a:schemeClr val="hlink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</p:grpSp>
      <p:sp>
        <p:nvSpPr>
          <p:cNvPr id="110646" name="AutoShape 54"/>
          <p:cNvSpPr>
            <a:spLocks noChangeArrowheads="1"/>
          </p:cNvSpPr>
          <p:nvPr/>
        </p:nvSpPr>
        <p:spPr bwMode="auto">
          <a:xfrm>
            <a:off x="5257800" y="665163"/>
            <a:ext cx="1905000" cy="706437"/>
          </a:xfrm>
          <a:prstGeom prst="wedgeRoundRectCallout">
            <a:avLst>
              <a:gd name="adj1" fmla="val -35000"/>
              <a:gd name="adj2" fmla="val 64833"/>
              <a:gd name="adj3" fmla="val 16667"/>
            </a:avLst>
          </a:prstGeom>
          <a:solidFill>
            <a:schemeClr val="folHlink">
              <a:alpha val="50195"/>
            </a:schemeClr>
          </a:solidFill>
          <a:ln w="9525">
            <a:solidFill>
              <a:schemeClr val="bg2"/>
            </a:solidFill>
            <a:miter lim="800000"/>
            <a:headEnd/>
            <a:tailEnd/>
          </a:ln>
        </p:spPr>
        <p:txBody>
          <a:bodyPr/>
          <a:lstStyle/>
          <a:p>
            <a:r>
              <a:rPr lang="en-US" altLang="ko-KR"/>
              <a:t>SP.  </a:t>
            </a:r>
            <a:r>
              <a:rPr lang="ko-KR" altLang="en-US"/>
              <a:t>연결송수관 </a:t>
            </a:r>
          </a:p>
          <a:p>
            <a:r>
              <a:rPr lang="ko-KR" altLang="en-US"/>
              <a:t>송수구 </a:t>
            </a:r>
            <a:r>
              <a:rPr lang="en-US" altLang="ko-KR"/>
              <a:t>2</a:t>
            </a:r>
            <a:r>
              <a:rPr lang="ko-KR" altLang="en-US"/>
              <a:t>구씩</a:t>
            </a:r>
          </a:p>
        </p:txBody>
      </p:sp>
      <p:sp>
        <p:nvSpPr>
          <p:cNvPr id="12311" name="Rectangle 60"/>
          <p:cNvSpPr>
            <a:spLocks noChangeArrowheads="1"/>
          </p:cNvSpPr>
          <p:nvPr/>
        </p:nvSpPr>
        <p:spPr bwMode="auto">
          <a:xfrm>
            <a:off x="3113088" y="2557463"/>
            <a:ext cx="304800" cy="947737"/>
          </a:xfrm>
          <a:prstGeom prst="rect">
            <a:avLst/>
          </a:prstGeom>
          <a:solidFill>
            <a:schemeClr val="folHlink">
              <a:alpha val="50195"/>
            </a:schemeClr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ko-KR" altLang="en-US" sz="1200">
                <a:solidFill>
                  <a:schemeClr val="bg1"/>
                </a:solidFill>
              </a:rPr>
              <a:t>아</a:t>
            </a:r>
          </a:p>
          <a:p>
            <a:r>
              <a:rPr lang="ko-KR" altLang="en-US" sz="1200">
                <a:solidFill>
                  <a:schemeClr val="bg1"/>
                </a:solidFill>
              </a:rPr>
              <a:t>파</a:t>
            </a:r>
          </a:p>
          <a:p>
            <a:r>
              <a:rPr lang="ko-KR" altLang="en-US" sz="1200">
                <a:solidFill>
                  <a:schemeClr val="bg1"/>
                </a:solidFill>
              </a:rPr>
              <a:t>트</a:t>
            </a:r>
          </a:p>
          <a:p>
            <a:r>
              <a:rPr lang="en-US" altLang="ko-KR" sz="1200">
                <a:solidFill>
                  <a:schemeClr val="bg1"/>
                </a:solidFill>
              </a:rPr>
              <a:t>E/V</a:t>
            </a:r>
          </a:p>
        </p:txBody>
      </p:sp>
      <p:sp>
        <p:nvSpPr>
          <p:cNvPr id="12312" name="Rectangle 61"/>
          <p:cNvSpPr>
            <a:spLocks noChangeArrowheads="1"/>
          </p:cNvSpPr>
          <p:nvPr/>
        </p:nvSpPr>
        <p:spPr bwMode="auto">
          <a:xfrm>
            <a:off x="4876800" y="2568575"/>
            <a:ext cx="319088" cy="936625"/>
          </a:xfrm>
          <a:prstGeom prst="rect">
            <a:avLst/>
          </a:prstGeom>
          <a:solidFill>
            <a:schemeClr val="folHlink">
              <a:alpha val="50195"/>
            </a:schemeClr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ko-KR" altLang="en-US" sz="1200">
                <a:solidFill>
                  <a:schemeClr val="bg1"/>
                </a:solidFill>
              </a:rPr>
              <a:t>오</a:t>
            </a:r>
          </a:p>
          <a:p>
            <a:r>
              <a:rPr lang="ko-KR" altLang="en-US" sz="1200">
                <a:solidFill>
                  <a:schemeClr val="bg1"/>
                </a:solidFill>
              </a:rPr>
              <a:t>피</a:t>
            </a:r>
          </a:p>
          <a:p>
            <a:r>
              <a:rPr lang="ko-KR" altLang="en-US" sz="1200">
                <a:solidFill>
                  <a:schemeClr val="bg1"/>
                </a:solidFill>
              </a:rPr>
              <a:t>스</a:t>
            </a:r>
          </a:p>
          <a:p>
            <a:r>
              <a:rPr lang="ko-KR" altLang="en-US" sz="1200">
                <a:solidFill>
                  <a:schemeClr val="bg1"/>
                </a:solidFill>
              </a:rPr>
              <a:t>텔</a:t>
            </a:r>
          </a:p>
          <a:p>
            <a:r>
              <a:rPr lang="en-US" altLang="ko-KR" sz="1200">
                <a:solidFill>
                  <a:schemeClr val="bg1"/>
                </a:solidFill>
              </a:rPr>
              <a:t>E/V</a:t>
            </a:r>
          </a:p>
        </p:txBody>
      </p:sp>
      <p:sp>
        <p:nvSpPr>
          <p:cNvPr id="12313" name="Line 62"/>
          <p:cNvSpPr>
            <a:spLocks noChangeShapeType="1"/>
          </p:cNvSpPr>
          <p:nvPr/>
        </p:nvSpPr>
        <p:spPr bwMode="auto">
          <a:xfrm>
            <a:off x="3462338" y="2557463"/>
            <a:ext cx="0" cy="947737"/>
          </a:xfrm>
          <a:prstGeom prst="line">
            <a:avLst/>
          </a:prstGeom>
          <a:noFill/>
          <a:ln w="57150">
            <a:solidFill>
              <a:schemeClr val="hlink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2314" name="Line 63"/>
          <p:cNvSpPr>
            <a:spLocks noChangeShapeType="1"/>
          </p:cNvSpPr>
          <p:nvPr/>
        </p:nvSpPr>
        <p:spPr bwMode="auto">
          <a:xfrm>
            <a:off x="3810000" y="2547938"/>
            <a:ext cx="0" cy="947737"/>
          </a:xfrm>
          <a:prstGeom prst="line">
            <a:avLst/>
          </a:prstGeom>
          <a:noFill/>
          <a:ln w="57150">
            <a:solidFill>
              <a:schemeClr val="hlink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2315" name="Line 64"/>
          <p:cNvSpPr>
            <a:spLocks noChangeShapeType="1"/>
          </p:cNvSpPr>
          <p:nvPr/>
        </p:nvSpPr>
        <p:spPr bwMode="auto">
          <a:xfrm>
            <a:off x="5257800" y="2649538"/>
            <a:ext cx="0" cy="947737"/>
          </a:xfrm>
          <a:prstGeom prst="line">
            <a:avLst/>
          </a:prstGeom>
          <a:noFill/>
          <a:ln w="57150">
            <a:solidFill>
              <a:schemeClr val="hlink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2316" name="Line 65"/>
          <p:cNvSpPr>
            <a:spLocks noChangeShapeType="1"/>
          </p:cNvSpPr>
          <p:nvPr/>
        </p:nvSpPr>
        <p:spPr bwMode="auto">
          <a:xfrm>
            <a:off x="5791200" y="2649538"/>
            <a:ext cx="0" cy="947737"/>
          </a:xfrm>
          <a:prstGeom prst="line">
            <a:avLst/>
          </a:prstGeom>
          <a:noFill/>
          <a:ln w="57150">
            <a:solidFill>
              <a:schemeClr val="hlink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Intel광고음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6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2" dur="500"/>
                                        <p:tgtEl>
                                          <p:spTgt spid="11062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6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22" dur="500"/>
                                        <p:tgtEl>
                                          <p:spTgt spid="11063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6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27" dur="500"/>
                                        <p:tgtEl>
                                          <p:spTgt spid="11063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7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6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106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106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106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106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피융2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6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106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106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피융2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0628" grpId="0" animBg="1" autoUpdateAnimBg="0"/>
      <p:bldP spid="110633" grpId="0" animBg="1" autoUpdateAnimBg="0"/>
      <p:bldP spid="110634" grpId="0" animBg="1" autoUpdateAnimBg="0"/>
      <p:bldP spid="110636" grpId="0" animBg="1" autoUpdateAnimBg="0"/>
      <p:bldP spid="110646" grpId="0" animBg="1" autoUpdateAnimBg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44" name="Rectangle 28"/>
          <p:cNvSpPr>
            <a:spLocks noChangeArrowheads="1"/>
          </p:cNvSpPr>
          <p:nvPr/>
        </p:nvSpPr>
        <p:spPr bwMode="auto">
          <a:xfrm>
            <a:off x="3124200" y="152400"/>
            <a:ext cx="2819400" cy="609600"/>
          </a:xfrm>
          <a:prstGeom prst="rect">
            <a:avLst/>
          </a:prstGeom>
          <a:gradFill rotWithShape="0">
            <a:gsLst>
              <a:gs pos="0">
                <a:schemeClr val="accent1">
                  <a:gamma/>
                  <a:shade val="66275"/>
                  <a:invGamma/>
                </a:schemeClr>
              </a:gs>
              <a:gs pos="50000">
                <a:schemeClr val="accent1"/>
              </a:gs>
              <a:gs pos="100000">
                <a:schemeClr val="accent1">
                  <a:gamma/>
                  <a:shade val="66275"/>
                  <a:invGamma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lIns="0" tIns="0" rIns="0" bIns="0" anchor="ctr" anchorCtr="1"/>
          <a:lstStyle/>
          <a:p>
            <a:pPr>
              <a:defRPr/>
            </a:pPr>
            <a:r>
              <a:rPr lang="en-US" altLang="ko-KR" sz="3200">
                <a:solidFill>
                  <a:schemeClr val="bg2"/>
                </a:solidFill>
                <a:ea typeface="굴림" pitchFamily="50" charset="-127"/>
              </a:rPr>
              <a:t>2</a:t>
            </a:r>
            <a:r>
              <a:rPr lang="ko-KR" altLang="en-US" sz="3200">
                <a:solidFill>
                  <a:schemeClr val="bg2"/>
                </a:solidFill>
                <a:ea typeface="굴림" pitchFamily="50" charset="-127"/>
              </a:rPr>
              <a:t>층 업무시설</a:t>
            </a:r>
          </a:p>
        </p:txBody>
      </p:sp>
      <p:pic>
        <p:nvPicPr>
          <p:cNvPr id="13315" name="Picture 109" descr="2층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28600" y="990600"/>
            <a:ext cx="8686800" cy="563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316" name="Rectangle 111"/>
          <p:cNvSpPr>
            <a:spLocks noChangeArrowheads="1"/>
          </p:cNvSpPr>
          <p:nvPr/>
        </p:nvSpPr>
        <p:spPr bwMode="auto">
          <a:xfrm>
            <a:off x="228600" y="3581400"/>
            <a:ext cx="762000" cy="762000"/>
          </a:xfrm>
          <a:prstGeom prst="rect">
            <a:avLst/>
          </a:prstGeom>
          <a:solidFill>
            <a:srgbClr val="FFFFFF">
              <a:alpha val="50195"/>
            </a:srgb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grpSp>
        <p:nvGrpSpPr>
          <p:cNvPr id="13317" name="Group 118"/>
          <p:cNvGrpSpPr>
            <a:grpSpLocks/>
          </p:cNvGrpSpPr>
          <p:nvPr/>
        </p:nvGrpSpPr>
        <p:grpSpPr bwMode="auto">
          <a:xfrm>
            <a:off x="228600" y="990600"/>
            <a:ext cx="8686800" cy="5638800"/>
            <a:chOff x="144" y="624"/>
            <a:chExt cx="5472" cy="3552"/>
          </a:xfrm>
        </p:grpSpPr>
        <p:sp>
          <p:nvSpPr>
            <p:cNvPr id="13338" name="Rectangle 110"/>
            <p:cNvSpPr>
              <a:spLocks noChangeArrowheads="1"/>
            </p:cNvSpPr>
            <p:nvPr/>
          </p:nvSpPr>
          <p:spPr bwMode="auto">
            <a:xfrm>
              <a:off x="144" y="624"/>
              <a:ext cx="5472" cy="288"/>
            </a:xfrm>
            <a:prstGeom prst="rect">
              <a:avLst/>
            </a:prstGeom>
            <a:solidFill>
              <a:schemeClr val="tx1">
                <a:alpha val="50195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3339" name="Rectangle 112"/>
            <p:cNvSpPr>
              <a:spLocks noChangeArrowheads="1"/>
            </p:cNvSpPr>
            <p:nvPr/>
          </p:nvSpPr>
          <p:spPr bwMode="auto">
            <a:xfrm>
              <a:off x="144" y="2736"/>
              <a:ext cx="384" cy="480"/>
            </a:xfrm>
            <a:prstGeom prst="rect">
              <a:avLst/>
            </a:prstGeom>
            <a:solidFill>
              <a:srgbClr val="FFFFFF">
                <a:alpha val="50195"/>
              </a:srgbClr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3340" name="Rectangle 113"/>
            <p:cNvSpPr>
              <a:spLocks noChangeArrowheads="1"/>
            </p:cNvSpPr>
            <p:nvPr/>
          </p:nvSpPr>
          <p:spPr bwMode="auto">
            <a:xfrm>
              <a:off x="144" y="3072"/>
              <a:ext cx="1152" cy="1104"/>
            </a:xfrm>
            <a:prstGeom prst="rect">
              <a:avLst/>
            </a:prstGeom>
            <a:solidFill>
              <a:srgbClr val="FFFFFF">
                <a:alpha val="50195"/>
              </a:srgbClr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3341" name="Freeform 115"/>
            <p:cNvSpPr>
              <a:spLocks/>
            </p:cNvSpPr>
            <p:nvPr/>
          </p:nvSpPr>
          <p:spPr bwMode="auto">
            <a:xfrm>
              <a:off x="144" y="960"/>
              <a:ext cx="240" cy="1776"/>
            </a:xfrm>
            <a:custGeom>
              <a:avLst/>
              <a:gdLst>
                <a:gd name="T0" fmla="*/ 240 w 240"/>
                <a:gd name="T1" fmla="*/ 0 h 1776"/>
                <a:gd name="T2" fmla="*/ 96 w 240"/>
                <a:gd name="T3" fmla="*/ 1680 h 1776"/>
                <a:gd name="T4" fmla="*/ 192 w 240"/>
                <a:gd name="T5" fmla="*/ 1776 h 1776"/>
                <a:gd name="T6" fmla="*/ 0 w 240"/>
                <a:gd name="T7" fmla="*/ 1776 h 1776"/>
                <a:gd name="T8" fmla="*/ 0 w 240"/>
                <a:gd name="T9" fmla="*/ 0 h 1776"/>
                <a:gd name="T10" fmla="*/ 240 w 240"/>
                <a:gd name="T11" fmla="*/ 0 h 17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40"/>
                <a:gd name="T19" fmla="*/ 0 h 1776"/>
                <a:gd name="T20" fmla="*/ 240 w 240"/>
                <a:gd name="T21" fmla="*/ 1776 h 177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40" h="1776">
                  <a:moveTo>
                    <a:pt x="240" y="0"/>
                  </a:moveTo>
                  <a:lnTo>
                    <a:pt x="96" y="1680"/>
                  </a:lnTo>
                  <a:lnTo>
                    <a:pt x="192" y="1776"/>
                  </a:lnTo>
                  <a:lnTo>
                    <a:pt x="0" y="1776"/>
                  </a:lnTo>
                  <a:lnTo>
                    <a:pt x="0" y="0"/>
                  </a:lnTo>
                  <a:lnTo>
                    <a:pt x="240" y="0"/>
                  </a:lnTo>
                  <a:close/>
                </a:path>
              </a:pathLst>
            </a:custGeom>
            <a:solidFill>
              <a:srgbClr val="FFFFFF">
                <a:alpha val="50195"/>
              </a:srgbClr>
            </a:solidFill>
            <a:ln w="9525" cap="flat" cmpd="sng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3342" name="Freeform 117"/>
            <p:cNvSpPr>
              <a:spLocks/>
            </p:cNvSpPr>
            <p:nvPr/>
          </p:nvSpPr>
          <p:spPr bwMode="auto">
            <a:xfrm>
              <a:off x="1200" y="624"/>
              <a:ext cx="4416" cy="3552"/>
            </a:xfrm>
            <a:custGeom>
              <a:avLst/>
              <a:gdLst>
                <a:gd name="T0" fmla="*/ 3792 w 4416"/>
                <a:gd name="T1" fmla="*/ 240 h 3552"/>
                <a:gd name="T2" fmla="*/ 3792 w 4416"/>
                <a:gd name="T3" fmla="*/ 432 h 3552"/>
                <a:gd name="T4" fmla="*/ 3936 w 4416"/>
                <a:gd name="T5" fmla="*/ 480 h 3552"/>
                <a:gd name="T6" fmla="*/ 3984 w 4416"/>
                <a:gd name="T7" fmla="*/ 528 h 3552"/>
                <a:gd name="T8" fmla="*/ 4032 w 4416"/>
                <a:gd name="T9" fmla="*/ 576 h 3552"/>
                <a:gd name="T10" fmla="*/ 3984 w 4416"/>
                <a:gd name="T11" fmla="*/ 672 h 3552"/>
                <a:gd name="T12" fmla="*/ 4080 w 4416"/>
                <a:gd name="T13" fmla="*/ 768 h 3552"/>
                <a:gd name="T14" fmla="*/ 4128 w 4416"/>
                <a:gd name="T15" fmla="*/ 816 h 3552"/>
                <a:gd name="T16" fmla="*/ 4176 w 4416"/>
                <a:gd name="T17" fmla="*/ 960 h 3552"/>
                <a:gd name="T18" fmla="*/ 4176 w 4416"/>
                <a:gd name="T19" fmla="*/ 1008 h 3552"/>
                <a:gd name="T20" fmla="*/ 4176 w 4416"/>
                <a:gd name="T21" fmla="*/ 1104 h 3552"/>
                <a:gd name="T22" fmla="*/ 4128 w 4416"/>
                <a:gd name="T23" fmla="*/ 1248 h 3552"/>
                <a:gd name="T24" fmla="*/ 4080 w 4416"/>
                <a:gd name="T25" fmla="*/ 1296 h 3552"/>
                <a:gd name="T26" fmla="*/ 3984 w 4416"/>
                <a:gd name="T27" fmla="*/ 1392 h 3552"/>
                <a:gd name="T28" fmla="*/ 4032 w 4416"/>
                <a:gd name="T29" fmla="*/ 1392 h 3552"/>
                <a:gd name="T30" fmla="*/ 4032 w 4416"/>
                <a:gd name="T31" fmla="*/ 1440 h 3552"/>
                <a:gd name="T32" fmla="*/ 4080 w 4416"/>
                <a:gd name="T33" fmla="*/ 1488 h 3552"/>
                <a:gd name="T34" fmla="*/ 4032 w 4416"/>
                <a:gd name="T35" fmla="*/ 1440 h 3552"/>
                <a:gd name="T36" fmla="*/ 4032 w 4416"/>
                <a:gd name="T37" fmla="*/ 1536 h 3552"/>
                <a:gd name="T38" fmla="*/ 3984 w 4416"/>
                <a:gd name="T39" fmla="*/ 1632 h 3552"/>
                <a:gd name="T40" fmla="*/ 3984 w 4416"/>
                <a:gd name="T41" fmla="*/ 1584 h 3552"/>
                <a:gd name="T42" fmla="*/ 4032 w 4416"/>
                <a:gd name="T43" fmla="*/ 1632 h 3552"/>
                <a:gd name="T44" fmla="*/ 4032 w 4416"/>
                <a:gd name="T45" fmla="*/ 1680 h 3552"/>
                <a:gd name="T46" fmla="*/ 2160 w 4416"/>
                <a:gd name="T47" fmla="*/ 3312 h 3552"/>
                <a:gd name="T48" fmla="*/ 1824 w 4416"/>
                <a:gd name="T49" fmla="*/ 2976 h 3552"/>
                <a:gd name="T50" fmla="*/ 144 w 4416"/>
                <a:gd name="T51" fmla="*/ 2976 h 3552"/>
                <a:gd name="T52" fmla="*/ 144 w 4416"/>
                <a:gd name="T53" fmla="*/ 2112 h 3552"/>
                <a:gd name="T54" fmla="*/ 0 w 4416"/>
                <a:gd name="T55" fmla="*/ 2112 h 3552"/>
                <a:gd name="T56" fmla="*/ 0 w 4416"/>
                <a:gd name="T57" fmla="*/ 3552 h 3552"/>
                <a:gd name="T58" fmla="*/ 4416 w 4416"/>
                <a:gd name="T59" fmla="*/ 3552 h 3552"/>
                <a:gd name="T60" fmla="*/ 4416 w 4416"/>
                <a:gd name="T61" fmla="*/ 0 h 3552"/>
                <a:gd name="T62" fmla="*/ 3792 w 4416"/>
                <a:gd name="T63" fmla="*/ 0 h 3552"/>
                <a:gd name="T64" fmla="*/ 3792 w 4416"/>
                <a:gd name="T65" fmla="*/ 288 h 3552"/>
                <a:gd name="T66" fmla="*/ 3792 w 4416"/>
                <a:gd name="T67" fmla="*/ 336 h 3552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4416"/>
                <a:gd name="T103" fmla="*/ 0 h 3552"/>
                <a:gd name="T104" fmla="*/ 4416 w 4416"/>
                <a:gd name="T105" fmla="*/ 3552 h 3552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4416" h="3552">
                  <a:moveTo>
                    <a:pt x="3792" y="240"/>
                  </a:moveTo>
                  <a:lnTo>
                    <a:pt x="3792" y="432"/>
                  </a:lnTo>
                  <a:lnTo>
                    <a:pt x="3936" y="480"/>
                  </a:lnTo>
                  <a:lnTo>
                    <a:pt x="3984" y="528"/>
                  </a:lnTo>
                  <a:lnTo>
                    <a:pt x="4032" y="576"/>
                  </a:lnTo>
                  <a:lnTo>
                    <a:pt x="3984" y="672"/>
                  </a:lnTo>
                  <a:lnTo>
                    <a:pt x="4080" y="768"/>
                  </a:lnTo>
                  <a:lnTo>
                    <a:pt x="4128" y="816"/>
                  </a:lnTo>
                  <a:lnTo>
                    <a:pt x="4176" y="960"/>
                  </a:lnTo>
                  <a:lnTo>
                    <a:pt x="4176" y="1008"/>
                  </a:lnTo>
                  <a:lnTo>
                    <a:pt x="4176" y="1104"/>
                  </a:lnTo>
                  <a:lnTo>
                    <a:pt x="4128" y="1248"/>
                  </a:lnTo>
                  <a:lnTo>
                    <a:pt x="4080" y="1296"/>
                  </a:lnTo>
                  <a:lnTo>
                    <a:pt x="3984" y="1392"/>
                  </a:lnTo>
                  <a:lnTo>
                    <a:pt x="4032" y="1392"/>
                  </a:lnTo>
                  <a:lnTo>
                    <a:pt x="4032" y="1440"/>
                  </a:lnTo>
                  <a:lnTo>
                    <a:pt x="4080" y="1488"/>
                  </a:lnTo>
                  <a:lnTo>
                    <a:pt x="4032" y="1440"/>
                  </a:lnTo>
                  <a:lnTo>
                    <a:pt x="4032" y="1536"/>
                  </a:lnTo>
                  <a:lnTo>
                    <a:pt x="3984" y="1632"/>
                  </a:lnTo>
                  <a:lnTo>
                    <a:pt x="3984" y="1584"/>
                  </a:lnTo>
                  <a:lnTo>
                    <a:pt x="4032" y="1632"/>
                  </a:lnTo>
                  <a:lnTo>
                    <a:pt x="4032" y="1680"/>
                  </a:lnTo>
                  <a:lnTo>
                    <a:pt x="2160" y="3312"/>
                  </a:lnTo>
                  <a:lnTo>
                    <a:pt x="1824" y="2976"/>
                  </a:lnTo>
                  <a:lnTo>
                    <a:pt x="144" y="2976"/>
                  </a:lnTo>
                  <a:lnTo>
                    <a:pt x="144" y="2112"/>
                  </a:lnTo>
                  <a:lnTo>
                    <a:pt x="0" y="2112"/>
                  </a:lnTo>
                  <a:lnTo>
                    <a:pt x="0" y="3552"/>
                  </a:lnTo>
                  <a:lnTo>
                    <a:pt x="4416" y="3552"/>
                  </a:lnTo>
                  <a:lnTo>
                    <a:pt x="4416" y="0"/>
                  </a:lnTo>
                  <a:lnTo>
                    <a:pt x="3792" y="0"/>
                  </a:lnTo>
                  <a:lnTo>
                    <a:pt x="3792" y="288"/>
                  </a:lnTo>
                  <a:lnTo>
                    <a:pt x="3792" y="336"/>
                  </a:lnTo>
                </a:path>
              </a:pathLst>
            </a:custGeom>
            <a:solidFill>
              <a:srgbClr val="FFFFFF">
                <a:alpha val="50195"/>
              </a:srgbClr>
            </a:solidFill>
            <a:ln w="9525" cap="flat" cmpd="sng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</p:grpSp>
      <p:sp>
        <p:nvSpPr>
          <p:cNvPr id="13318" name="AutoShape 119"/>
          <p:cNvSpPr>
            <a:spLocks noChangeArrowheads="1"/>
          </p:cNvSpPr>
          <p:nvPr/>
        </p:nvSpPr>
        <p:spPr bwMode="auto">
          <a:xfrm>
            <a:off x="2667000" y="3586163"/>
            <a:ext cx="228600" cy="228600"/>
          </a:xfrm>
          <a:prstGeom prst="triangle">
            <a:avLst>
              <a:gd name="adj" fmla="val 50000"/>
            </a:avLst>
          </a:prstGeom>
          <a:solidFill>
            <a:schemeClr val="hlink"/>
          </a:solidFill>
          <a:ln w="9525">
            <a:solidFill>
              <a:schemeClr val="hlink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13319" name="AutoShape 121"/>
          <p:cNvSpPr>
            <a:spLocks noChangeArrowheads="1"/>
          </p:cNvSpPr>
          <p:nvPr/>
        </p:nvSpPr>
        <p:spPr bwMode="auto">
          <a:xfrm>
            <a:off x="6443663" y="3554413"/>
            <a:ext cx="228600" cy="228600"/>
          </a:xfrm>
          <a:prstGeom prst="triangle">
            <a:avLst>
              <a:gd name="adj" fmla="val 50000"/>
            </a:avLst>
          </a:prstGeom>
          <a:solidFill>
            <a:schemeClr val="hlink"/>
          </a:solidFill>
          <a:ln w="9525">
            <a:solidFill>
              <a:schemeClr val="hlink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13320" name="Line 122"/>
          <p:cNvSpPr>
            <a:spLocks noChangeShapeType="1"/>
          </p:cNvSpPr>
          <p:nvPr/>
        </p:nvSpPr>
        <p:spPr bwMode="auto">
          <a:xfrm>
            <a:off x="5410200" y="3516313"/>
            <a:ext cx="1447800" cy="0"/>
          </a:xfrm>
          <a:prstGeom prst="line">
            <a:avLst/>
          </a:prstGeom>
          <a:noFill/>
          <a:ln w="57150">
            <a:solidFill>
              <a:schemeClr val="hlink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3321" name="Line 123"/>
          <p:cNvSpPr>
            <a:spLocks noChangeShapeType="1"/>
          </p:cNvSpPr>
          <p:nvPr/>
        </p:nvSpPr>
        <p:spPr bwMode="auto">
          <a:xfrm>
            <a:off x="3005138" y="2438400"/>
            <a:ext cx="0" cy="1143000"/>
          </a:xfrm>
          <a:prstGeom prst="line">
            <a:avLst/>
          </a:prstGeom>
          <a:noFill/>
          <a:ln w="57150">
            <a:solidFill>
              <a:schemeClr val="hlink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3322" name="Line 124"/>
          <p:cNvSpPr>
            <a:spLocks noChangeShapeType="1"/>
          </p:cNvSpPr>
          <p:nvPr/>
        </p:nvSpPr>
        <p:spPr bwMode="auto">
          <a:xfrm>
            <a:off x="3424238" y="2438400"/>
            <a:ext cx="0" cy="1143000"/>
          </a:xfrm>
          <a:prstGeom prst="line">
            <a:avLst/>
          </a:prstGeom>
          <a:noFill/>
          <a:ln w="57150">
            <a:solidFill>
              <a:schemeClr val="hlink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ko-KR" altLang="en-US"/>
          </a:p>
        </p:txBody>
      </p:sp>
      <p:grpSp>
        <p:nvGrpSpPr>
          <p:cNvPr id="3" name="Group 128"/>
          <p:cNvGrpSpPr>
            <a:grpSpLocks/>
          </p:cNvGrpSpPr>
          <p:nvPr/>
        </p:nvGrpSpPr>
        <p:grpSpPr bwMode="auto">
          <a:xfrm>
            <a:off x="2057400" y="1524000"/>
            <a:ext cx="6553200" cy="4191000"/>
            <a:chOff x="1296" y="960"/>
            <a:chExt cx="4128" cy="2640"/>
          </a:xfrm>
        </p:grpSpPr>
        <p:sp>
          <p:nvSpPr>
            <p:cNvPr id="13335" name="Rectangle 125"/>
            <p:cNvSpPr>
              <a:spLocks noChangeArrowheads="1"/>
            </p:cNvSpPr>
            <p:nvPr/>
          </p:nvSpPr>
          <p:spPr bwMode="auto">
            <a:xfrm>
              <a:off x="1893" y="1536"/>
              <a:ext cx="250" cy="720"/>
            </a:xfrm>
            <a:prstGeom prst="rect">
              <a:avLst/>
            </a:prstGeom>
            <a:solidFill>
              <a:srgbClr val="FF7791">
                <a:alpha val="50195"/>
              </a:srgbClr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3336" name="Rectangle 126"/>
            <p:cNvSpPr>
              <a:spLocks noChangeArrowheads="1"/>
            </p:cNvSpPr>
            <p:nvPr/>
          </p:nvSpPr>
          <p:spPr bwMode="auto">
            <a:xfrm>
              <a:off x="1392" y="2256"/>
              <a:ext cx="1008" cy="480"/>
            </a:xfrm>
            <a:prstGeom prst="rect">
              <a:avLst/>
            </a:prstGeom>
            <a:solidFill>
              <a:srgbClr val="FF7791">
                <a:alpha val="50195"/>
              </a:srgbClr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3337" name="Freeform 127"/>
            <p:cNvSpPr>
              <a:spLocks/>
            </p:cNvSpPr>
            <p:nvPr/>
          </p:nvSpPr>
          <p:spPr bwMode="auto">
            <a:xfrm>
              <a:off x="1296" y="960"/>
              <a:ext cx="4128" cy="2640"/>
            </a:xfrm>
            <a:custGeom>
              <a:avLst/>
              <a:gdLst>
                <a:gd name="T0" fmla="*/ 96 w 4128"/>
                <a:gd name="T1" fmla="*/ 1728 h 2640"/>
                <a:gd name="T2" fmla="*/ 0 w 4128"/>
                <a:gd name="T3" fmla="*/ 1728 h 2640"/>
                <a:gd name="T4" fmla="*/ 0 w 4128"/>
                <a:gd name="T5" fmla="*/ 2640 h 2640"/>
                <a:gd name="T6" fmla="*/ 2400 w 4128"/>
                <a:gd name="T7" fmla="*/ 2640 h 2640"/>
                <a:gd name="T8" fmla="*/ 3936 w 4128"/>
                <a:gd name="T9" fmla="*/ 1344 h 2640"/>
                <a:gd name="T10" fmla="*/ 4128 w 4128"/>
                <a:gd name="T11" fmla="*/ 672 h 2640"/>
                <a:gd name="T12" fmla="*/ 3888 w 4128"/>
                <a:gd name="T13" fmla="*/ 144 h 2640"/>
                <a:gd name="T14" fmla="*/ 3648 w 4128"/>
                <a:gd name="T15" fmla="*/ 0 h 2640"/>
                <a:gd name="T16" fmla="*/ 2304 w 4128"/>
                <a:gd name="T17" fmla="*/ 0 h 2640"/>
                <a:gd name="T18" fmla="*/ 2304 w 4128"/>
                <a:gd name="T19" fmla="*/ 672 h 2640"/>
                <a:gd name="T20" fmla="*/ 3024 w 4128"/>
                <a:gd name="T21" fmla="*/ 672 h 2640"/>
                <a:gd name="T22" fmla="*/ 3024 w 4128"/>
                <a:gd name="T23" fmla="*/ 1248 h 2640"/>
                <a:gd name="T24" fmla="*/ 2688 w 4128"/>
                <a:gd name="T25" fmla="*/ 1248 h 2640"/>
                <a:gd name="T26" fmla="*/ 2688 w 4128"/>
                <a:gd name="T27" fmla="*/ 672 h 2640"/>
                <a:gd name="T28" fmla="*/ 2304 w 4128"/>
                <a:gd name="T29" fmla="*/ 672 h 2640"/>
                <a:gd name="T30" fmla="*/ 2304 w 4128"/>
                <a:gd name="T31" fmla="*/ 576 h 2640"/>
                <a:gd name="T32" fmla="*/ 1104 w 4128"/>
                <a:gd name="T33" fmla="*/ 576 h 2640"/>
                <a:gd name="T34" fmla="*/ 1104 w 4128"/>
                <a:gd name="T35" fmla="*/ 1776 h 2640"/>
                <a:gd name="T36" fmla="*/ 96 w 4128"/>
                <a:gd name="T37" fmla="*/ 1776 h 2640"/>
                <a:gd name="T38" fmla="*/ 96 w 4128"/>
                <a:gd name="T39" fmla="*/ 1728 h 2640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4128"/>
                <a:gd name="T61" fmla="*/ 0 h 2640"/>
                <a:gd name="T62" fmla="*/ 4128 w 4128"/>
                <a:gd name="T63" fmla="*/ 2640 h 2640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4128" h="2640">
                  <a:moveTo>
                    <a:pt x="96" y="1728"/>
                  </a:moveTo>
                  <a:lnTo>
                    <a:pt x="0" y="1728"/>
                  </a:lnTo>
                  <a:lnTo>
                    <a:pt x="0" y="2640"/>
                  </a:lnTo>
                  <a:lnTo>
                    <a:pt x="2400" y="2640"/>
                  </a:lnTo>
                  <a:lnTo>
                    <a:pt x="3936" y="1344"/>
                  </a:lnTo>
                  <a:lnTo>
                    <a:pt x="4128" y="672"/>
                  </a:lnTo>
                  <a:lnTo>
                    <a:pt x="3888" y="144"/>
                  </a:lnTo>
                  <a:lnTo>
                    <a:pt x="3648" y="0"/>
                  </a:lnTo>
                  <a:lnTo>
                    <a:pt x="2304" y="0"/>
                  </a:lnTo>
                  <a:lnTo>
                    <a:pt x="2304" y="672"/>
                  </a:lnTo>
                  <a:lnTo>
                    <a:pt x="3024" y="672"/>
                  </a:lnTo>
                  <a:lnTo>
                    <a:pt x="3024" y="1248"/>
                  </a:lnTo>
                  <a:lnTo>
                    <a:pt x="2688" y="1248"/>
                  </a:lnTo>
                  <a:lnTo>
                    <a:pt x="2688" y="672"/>
                  </a:lnTo>
                  <a:lnTo>
                    <a:pt x="2304" y="672"/>
                  </a:lnTo>
                  <a:lnTo>
                    <a:pt x="2304" y="576"/>
                  </a:lnTo>
                  <a:lnTo>
                    <a:pt x="1104" y="576"/>
                  </a:lnTo>
                  <a:lnTo>
                    <a:pt x="1104" y="1776"/>
                  </a:lnTo>
                  <a:lnTo>
                    <a:pt x="96" y="1776"/>
                  </a:lnTo>
                  <a:lnTo>
                    <a:pt x="96" y="1728"/>
                  </a:lnTo>
                  <a:close/>
                </a:path>
              </a:pathLst>
            </a:custGeom>
            <a:solidFill>
              <a:srgbClr val="FF7791">
                <a:alpha val="50195"/>
              </a:srgbClr>
            </a:solidFill>
            <a:ln w="9525" cap="flat" cmpd="sng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</p:grpSp>
      <p:sp>
        <p:nvSpPr>
          <p:cNvPr id="137345" name="Rectangle 129"/>
          <p:cNvSpPr>
            <a:spLocks noChangeArrowheads="1"/>
          </p:cNvSpPr>
          <p:nvPr/>
        </p:nvSpPr>
        <p:spPr bwMode="auto">
          <a:xfrm>
            <a:off x="4495800" y="1524000"/>
            <a:ext cx="1219200" cy="914400"/>
          </a:xfrm>
          <a:prstGeom prst="rect">
            <a:avLst/>
          </a:prstGeom>
          <a:solidFill>
            <a:srgbClr val="00FF00">
              <a:alpha val="50195"/>
            </a:srgb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r>
              <a:rPr lang="en-US" altLang="ko-KR">
                <a:solidFill>
                  <a:schemeClr val="bg1"/>
                </a:solidFill>
              </a:rPr>
              <a:t>`</a:t>
            </a:r>
            <a:r>
              <a:rPr lang="ko-KR" altLang="en-US">
                <a:solidFill>
                  <a:schemeClr val="bg1"/>
                </a:solidFill>
              </a:rPr>
              <a:t>주차타워</a:t>
            </a:r>
          </a:p>
          <a:p>
            <a:r>
              <a:rPr lang="ko-KR" altLang="en-US">
                <a:solidFill>
                  <a:schemeClr val="bg1"/>
                </a:solidFill>
              </a:rPr>
              <a:t>지붕</a:t>
            </a:r>
          </a:p>
        </p:txBody>
      </p:sp>
      <p:sp>
        <p:nvSpPr>
          <p:cNvPr id="137346" name="AutoShape 130"/>
          <p:cNvSpPr>
            <a:spLocks noChangeArrowheads="1"/>
          </p:cNvSpPr>
          <p:nvPr/>
        </p:nvSpPr>
        <p:spPr bwMode="auto">
          <a:xfrm>
            <a:off x="1163638" y="1143000"/>
            <a:ext cx="533400" cy="1676400"/>
          </a:xfrm>
          <a:prstGeom prst="downArrowCallout">
            <a:avLst>
              <a:gd name="adj1" fmla="val 25000"/>
              <a:gd name="adj2" fmla="val 25000"/>
              <a:gd name="adj3" fmla="val 52381"/>
              <a:gd name="adj4" fmla="val 66667"/>
            </a:avLst>
          </a:prstGeom>
          <a:solidFill>
            <a:schemeClr val="accent1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ko-KR" altLang="en-US" sz="1200">
                <a:solidFill>
                  <a:schemeClr val="bg1"/>
                </a:solidFill>
              </a:rPr>
              <a:t>아파트</a:t>
            </a:r>
          </a:p>
          <a:p>
            <a:r>
              <a:rPr lang="ko-KR" altLang="en-US">
                <a:solidFill>
                  <a:schemeClr val="bg1"/>
                </a:solidFill>
              </a:rPr>
              <a:t>주</a:t>
            </a:r>
          </a:p>
          <a:p>
            <a:r>
              <a:rPr lang="ko-KR" altLang="en-US">
                <a:solidFill>
                  <a:schemeClr val="bg1"/>
                </a:solidFill>
              </a:rPr>
              <a:t>출입구</a:t>
            </a:r>
          </a:p>
        </p:txBody>
      </p:sp>
      <p:sp>
        <p:nvSpPr>
          <p:cNvPr id="137347" name="AutoShape 131"/>
          <p:cNvSpPr>
            <a:spLocks noChangeArrowheads="1"/>
          </p:cNvSpPr>
          <p:nvPr/>
        </p:nvSpPr>
        <p:spPr bwMode="auto">
          <a:xfrm>
            <a:off x="3124200" y="990600"/>
            <a:ext cx="457200" cy="1143000"/>
          </a:xfrm>
          <a:prstGeom prst="downArrowCallout">
            <a:avLst>
              <a:gd name="adj1" fmla="val 25000"/>
              <a:gd name="adj2" fmla="val 25000"/>
              <a:gd name="adj3" fmla="val 41667"/>
              <a:gd name="adj4" fmla="val 66667"/>
            </a:avLst>
          </a:prstGeom>
          <a:solidFill>
            <a:schemeClr val="accent1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ko-KR" altLang="en-US" sz="1000">
                <a:solidFill>
                  <a:schemeClr val="bg1"/>
                </a:solidFill>
              </a:rPr>
              <a:t>오피</a:t>
            </a:r>
          </a:p>
          <a:p>
            <a:r>
              <a:rPr lang="ko-KR" altLang="en-US" sz="1000">
                <a:solidFill>
                  <a:schemeClr val="bg1"/>
                </a:solidFill>
              </a:rPr>
              <a:t>스텔</a:t>
            </a:r>
          </a:p>
          <a:p>
            <a:r>
              <a:rPr lang="ko-KR" altLang="en-US" sz="1000">
                <a:solidFill>
                  <a:schemeClr val="bg1"/>
                </a:solidFill>
              </a:rPr>
              <a:t>출입구</a:t>
            </a:r>
          </a:p>
        </p:txBody>
      </p:sp>
      <p:grpSp>
        <p:nvGrpSpPr>
          <p:cNvPr id="4" name="Group 139"/>
          <p:cNvGrpSpPr>
            <a:grpSpLocks/>
          </p:cNvGrpSpPr>
          <p:nvPr/>
        </p:nvGrpSpPr>
        <p:grpSpPr bwMode="auto">
          <a:xfrm>
            <a:off x="3886200" y="1828800"/>
            <a:ext cx="3810000" cy="3048000"/>
            <a:chOff x="2448" y="1152"/>
            <a:chExt cx="2400" cy="1920"/>
          </a:xfrm>
        </p:grpSpPr>
        <p:sp>
          <p:nvSpPr>
            <p:cNvPr id="13333" name="Text Box 132"/>
            <p:cNvSpPr txBox="1">
              <a:spLocks noChangeArrowheads="1"/>
            </p:cNvSpPr>
            <p:nvPr/>
          </p:nvSpPr>
          <p:spPr bwMode="auto">
            <a:xfrm>
              <a:off x="2448" y="2784"/>
              <a:ext cx="1344" cy="288"/>
            </a:xfrm>
            <a:prstGeom prst="rect">
              <a:avLst/>
            </a:prstGeom>
            <a:solidFill>
              <a:srgbClr val="FF7791">
                <a:alpha val="50195"/>
              </a:srgbClr>
            </a:solidFill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ko-KR" altLang="en-US" sz="2400">
                  <a:solidFill>
                    <a:schemeClr val="bg1"/>
                  </a:solidFill>
                </a:rPr>
                <a:t>업 무 시 설</a:t>
              </a:r>
            </a:p>
          </p:txBody>
        </p:sp>
        <p:sp>
          <p:nvSpPr>
            <p:cNvPr id="13334" name="Text Box 133"/>
            <p:cNvSpPr txBox="1">
              <a:spLocks noChangeArrowheads="1"/>
            </p:cNvSpPr>
            <p:nvPr/>
          </p:nvSpPr>
          <p:spPr bwMode="auto">
            <a:xfrm>
              <a:off x="4502" y="1152"/>
              <a:ext cx="346" cy="1152"/>
            </a:xfrm>
            <a:prstGeom prst="rect">
              <a:avLst/>
            </a:prstGeom>
            <a:solidFill>
              <a:srgbClr val="FF7791">
                <a:alpha val="50195"/>
              </a:srgbClr>
            </a:solidFill>
            <a:ln w="9525">
              <a:noFill/>
              <a:miter lim="800000"/>
              <a:headEnd/>
              <a:tailEnd/>
            </a:ln>
          </p:spPr>
          <p:txBody>
            <a:bodyPr vert="eaVert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ko-KR" altLang="en-US" sz="2400">
                  <a:solidFill>
                    <a:schemeClr val="bg1"/>
                  </a:solidFill>
                </a:rPr>
                <a:t>업 무 시 설</a:t>
              </a:r>
            </a:p>
          </p:txBody>
        </p:sp>
      </p:grpSp>
      <p:sp>
        <p:nvSpPr>
          <p:cNvPr id="13328" name="Rectangle 134"/>
          <p:cNvSpPr>
            <a:spLocks noChangeArrowheads="1"/>
          </p:cNvSpPr>
          <p:nvPr/>
        </p:nvSpPr>
        <p:spPr bwMode="auto">
          <a:xfrm>
            <a:off x="3484563" y="2438400"/>
            <a:ext cx="304800" cy="1109663"/>
          </a:xfrm>
          <a:prstGeom prst="rect">
            <a:avLst/>
          </a:prstGeom>
          <a:solidFill>
            <a:schemeClr val="folHlink">
              <a:alpha val="50195"/>
            </a:schemeClr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ko-KR" altLang="en-US" sz="1200">
                <a:solidFill>
                  <a:schemeClr val="bg1"/>
                </a:solidFill>
              </a:rPr>
              <a:t>아</a:t>
            </a:r>
          </a:p>
          <a:p>
            <a:r>
              <a:rPr lang="ko-KR" altLang="en-US" sz="1200">
                <a:solidFill>
                  <a:schemeClr val="bg1"/>
                </a:solidFill>
              </a:rPr>
              <a:t>파</a:t>
            </a:r>
          </a:p>
          <a:p>
            <a:r>
              <a:rPr lang="ko-KR" altLang="en-US" sz="1200">
                <a:solidFill>
                  <a:schemeClr val="bg1"/>
                </a:solidFill>
              </a:rPr>
              <a:t>트</a:t>
            </a:r>
          </a:p>
          <a:p>
            <a:r>
              <a:rPr lang="en-US" altLang="ko-KR" sz="1200">
                <a:solidFill>
                  <a:schemeClr val="bg1"/>
                </a:solidFill>
              </a:rPr>
              <a:t>E/V</a:t>
            </a:r>
          </a:p>
        </p:txBody>
      </p:sp>
      <p:sp>
        <p:nvSpPr>
          <p:cNvPr id="13329" name="Rectangle 135"/>
          <p:cNvSpPr>
            <a:spLocks noChangeArrowheads="1"/>
          </p:cNvSpPr>
          <p:nvPr/>
        </p:nvSpPr>
        <p:spPr bwMode="auto">
          <a:xfrm>
            <a:off x="5416550" y="2460625"/>
            <a:ext cx="319088" cy="1044575"/>
          </a:xfrm>
          <a:prstGeom prst="rect">
            <a:avLst/>
          </a:prstGeom>
          <a:solidFill>
            <a:schemeClr val="folHlink">
              <a:alpha val="50195"/>
            </a:schemeClr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ko-KR" altLang="en-US" sz="1200">
                <a:solidFill>
                  <a:schemeClr val="bg1"/>
                </a:solidFill>
              </a:rPr>
              <a:t>오</a:t>
            </a:r>
          </a:p>
          <a:p>
            <a:r>
              <a:rPr lang="ko-KR" altLang="en-US" sz="1200">
                <a:solidFill>
                  <a:schemeClr val="bg1"/>
                </a:solidFill>
              </a:rPr>
              <a:t>피</a:t>
            </a:r>
          </a:p>
          <a:p>
            <a:r>
              <a:rPr lang="ko-KR" altLang="en-US" sz="1200">
                <a:solidFill>
                  <a:schemeClr val="bg1"/>
                </a:solidFill>
              </a:rPr>
              <a:t>스</a:t>
            </a:r>
          </a:p>
          <a:p>
            <a:r>
              <a:rPr lang="ko-KR" altLang="en-US" sz="1200">
                <a:solidFill>
                  <a:schemeClr val="bg1"/>
                </a:solidFill>
              </a:rPr>
              <a:t>텔</a:t>
            </a:r>
          </a:p>
          <a:p>
            <a:r>
              <a:rPr lang="en-US" altLang="ko-KR" sz="1200">
                <a:solidFill>
                  <a:schemeClr val="bg1"/>
                </a:solidFill>
              </a:rPr>
              <a:t>E/V</a:t>
            </a:r>
          </a:p>
        </p:txBody>
      </p:sp>
      <p:sp>
        <p:nvSpPr>
          <p:cNvPr id="13330" name="AutoShape 136"/>
          <p:cNvSpPr>
            <a:spLocks noChangeArrowheads="1"/>
          </p:cNvSpPr>
          <p:nvPr/>
        </p:nvSpPr>
        <p:spPr bwMode="auto">
          <a:xfrm>
            <a:off x="5845175" y="2513013"/>
            <a:ext cx="304800" cy="228600"/>
          </a:xfrm>
          <a:custGeom>
            <a:avLst/>
            <a:gdLst>
              <a:gd name="T0" fmla="*/ 152400 w 21600"/>
              <a:gd name="T1" fmla="*/ 0 h 21600"/>
              <a:gd name="T2" fmla="*/ 44633 w 21600"/>
              <a:gd name="T3" fmla="*/ 33475 h 21600"/>
              <a:gd name="T4" fmla="*/ 0 w 21600"/>
              <a:gd name="T5" fmla="*/ 114300 h 21600"/>
              <a:gd name="T6" fmla="*/ 44633 w 21600"/>
              <a:gd name="T7" fmla="*/ 195125 h 21600"/>
              <a:gd name="T8" fmla="*/ 152400 w 21600"/>
              <a:gd name="T9" fmla="*/ 228600 h 21600"/>
              <a:gd name="T10" fmla="*/ 260167 w 21600"/>
              <a:gd name="T11" fmla="*/ 195125 h 21600"/>
              <a:gd name="T12" fmla="*/ 304800 w 21600"/>
              <a:gd name="T13" fmla="*/ 114300 h 21600"/>
              <a:gd name="T14" fmla="*/ 260167 w 21600"/>
              <a:gd name="T15" fmla="*/ 33475 h 21600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3163 w 21600"/>
              <a:gd name="T25" fmla="*/ 3163 h 21600"/>
              <a:gd name="T26" fmla="*/ 18437 w 21600"/>
              <a:gd name="T27" fmla="*/ 18437 h 21600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21600" h="21600">
                <a:moveTo>
                  <a:pt x="0" y="10800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lose/>
                <a:moveTo>
                  <a:pt x="17401" y="15493"/>
                </a:moveTo>
                <a:cubicBezTo>
                  <a:pt x="18376" y="14122"/>
                  <a:pt x="18900" y="12482"/>
                  <a:pt x="18900" y="10800"/>
                </a:cubicBezTo>
                <a:cubicBezTo>
                  <a:pt x="18900" y="6326"/>
                  <a:pt x="15273" y="2700"/>
                  <a:pt x="10800" y="2700"/>
                </a:cubicBezTo>
                <a:cubicBezTo>
                  <a:pt x="9117" y="2699"/>
                  <a:pt x="7477" y="3223"/>
                  <a:pt x="6106" y="4198"/>
                </a:cubicBezTo>
                <a:close/>
                <a:moveTo>
                  <a:pt x="4198" y="6106"/>
                </a:moveTo>
                <a:cubicBezTo>
                  <a:pt x="3223" y="7477"/>
                  <a:pt x="2700" y="9117"/>
                  <a:pt x="2700" y="10799"/>
                </a:cubicBezTo>
                <a:cubicBezTo>
                  <a:pt x="2700" y="15273"/>
                  <a:pt x="6326" y="18900"/>
                  <a:pt x="10800" y="18900"/>
                </a:cubicBezTo>
                <a:cubicBezTo>
                  <a:pt x="12482" y="18900"/>
                  <a:pt x="14122" y="18376"/>
                  <a:pt x="15493" y="17401"/>
                </a:cubicBezTo>
                <a:close/>
              </a:path>
            </a:pathLst>
          </a:custGeom>
          <a:solidFill>
            <a:schemeClr val="hlink"/>
          </a:solidFill>
          <a:ln w="38100">
            <a:solidFill>
              <a:schemeClr val="hlink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137354" name="Text Box 138"/>
          <p:cNvSpPr txBox="1">
            <a:spLocks noChangeArrowheads="1"/>
          </p:cNvSpPr>
          <p:nvPr/>
        </p:nvSpPr>
        <p:spPr bwMode="auto">
          <a:xfrm>
            <a:off x="3370263" y="3590925"/>
            <a:ext cx="396875" cy="685800"/>
          </a:xfrm>
          <a:prstGeom prst="rect">
            <a:avLst/>
          </a:prstGeom>
          <a:solidFill>
            <a:srgbClr val="00FF00">
              <a:alpha val="50195"/>
            </a:srgbClr>
          </a:solidFill>
          <a:ln w="9525">
            <a:noFill/>
            <a:miter lim="800000"/>
            <a:headEnd/>
            <a:tailEnd/>
          </a:ln>
        </p:spPr>
        <p:txBody>
          <a:bodyPr vert="eaVert">
            <a:spAutoFit/>
          </a:bodyPr>
          <a:lstStyle/>
          <a:p>
            <a:pPr>
              <a:spcBef>
                <a:spcPct val="50000"/>
              </a:spcBef>
            </a:pPr>
            <a:r>
              <a:rPr lang="ko-KR" altLang="en-US" sz="1400"/>
              <a:t>경비실</a:t>
            </a:r>
          </a:p>
        </p:txBody>
      </p:sp>
      <p:sp>
        <p:nvSpPr>
          <p:cNvPr id="137356" name="Rectangle 140"/>
          <p:cNvSpPr>
            <a:spLocks noChangeArrowheads="1"/>
          </p:cNvSpPr>
          <p:nvPr/>
        </p:nvSpPr>
        <p:spPr bwMode="auto">
          <a:xfrm>
            <a:off x="5757863" y="3429000"/>
            <a:ext cx="533400" cy="76200"/>
          </a:xfrm>
          <a:prstGeom prst="rect">
            <a:avLst/>
          </a:prstGeom>
          <a:gradFill rotWithShape="0">
            <a:gsLst>
              <a:gs pos="0">
                <a:srgbClr val="007600"/>
              </a:gs>
              <a:gs pos="50000">
                <a:srgbClr val="00FF00"/>
              </a:gs>
              <a:gs pos="100000">
                <a:srgbClr val="007600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ko-KR" altLang="en-US" sz="1000" b="0">
                <a:solidFill>
                  <a:schemeClr val="bg2"/>
                </a:solidFill>
              </a:rPr>
              <a:t>방화샤타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Intel광고음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7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373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373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373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373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7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373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373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373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373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3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28" dur="500"/>
                                        <p:tgtEl>
                                          <p:spTgt spid="13734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3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33" dur="500"/>
                                        <p:tgtEl>
                                          <p:spTgt spid="13735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3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3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38" dur="500"/>
                                        <p:tgtEl>
                                          <p:spTgt spid="13735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7345" grpId="0" animBg="1" autoUpdateAnimBg="0"/>
      <p:bldP spid="137346" grpId="0" animBg="1" autoUpdateAnimBg="0"/>
      <p:bldP spid="137347" grpId="0" animBg="1" autoUpdateAnimBg="0"/>
      <p:bldP spid="137354" grpId="0" animBg="1" autoUpdateAnimBg="0"/>
      <p:bldP spid="137356" grpId="0" animBg="1" autoUpdateAnimBg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466" name="Rectangle 2"/>
          <p:cNvSpPr>
            <a:spLocks noChangeArrowheads="1"/>
          </p:cNvSpPr>
          <p:nvPr/>
        </p:nvSpPr>
        <p:spPr bwMode="auto">
          <a:xfrm>
            <a:off x="3124200" y="152400"/>
            <a:ext cx="2819400" cy="609600"/>
          </a:xfrm>
          <a:prstGeom prst="rect">
            <a:avLst/>
          </a:prstGeom>
          <a:gradFill rotWithShape="0">
            <a:gsLst>
              <a:gs pos="0">
                <a:schemeClr val="accent1">
                  <a:gamma/>
                  <a:shade val="66275"/>
                  <a:invGamma/>
                </a:schemeClr>
              </a:gs>
              <a:gs pos="50000">
                <a:schemeClr val="accent1"/>
              </a:gs>
              <a:gs pos="100000">
                <a:schemeClr val="accent1">
                  <a:gamma/>
                  <a:shade val="66275"/>
                  <a:invGamma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lIns="0" tIns="0" rIns="0" bIns="0" anchor="ctr" anchorCtr="1"/>
          <a:lstStyle/>
          <a:p>
            <a:pPr>
              <a:defRPr/>
            </a:pPr>
            <a:r>
              <a:rPr lang="en-US" altLang="ko-KR" sz="3200">
                <a:solidFill>
                  <a:schemeClr val="bg2"/>
                </a:solidFill>
                <a:ea typeface="굴림" pitchFamily="50" charset="-127"/>
              </a:rPr>
              <a:t>3</a:t>
            </a:r>
            <a:r>
              <a:rPr lang="ko-KR" altLang="en-US" sz="3200">
                <a:solidFill>
                  <a:schemeClr val="bg2"/>
                </a:solidFill>
                <a:ea typeface="굴림" pitchFamily="50" charset="-127"/>
              </a:rPr>
              <a:t>층 업무시설</a:t>
            </a:r>
          </a:p>
        </p:txBody>
      </p:sp>
      <p:pic>
        <p:nvPicPr>
          <p:cNvPr id="14339" name="Picture 3" descr="3층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28600" y="990600"/>
            <a:ext cx="8610600" cy="556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340" name="Line 4"/>
          <p:cNvSpPr>
            <a:spLocks noChangeShapeType="1"/>
          </p:cNvSpPr>
          <p:nvPr/>
        </p:nvSpPr>
        <p:spPr bwMode="auto">
          <a:xfrm>
            <a:off x="2220913" y="3625850"/>
            <a:ext cx="1295400" cy="0"/>
          </a:xfrm>
          <a:prstGeom prst="line">
            <a:avLst/>
          </a:prstGeom>
          <a:noFill/>
          <a:ln w="57150">
            <a:solidFill>
              <a:schemeClr val="hlink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4341" name="Line 5"/>
          <p:cNvSpPr>
            <a:spLocks noChangeShapeType="1"/>
          </p:cNvSpPr>
          <p:nvPr/>
        </p:nvSpPr>
        <p:spPr bwMode="auto">
          <a:xfrm>
            <a:off x="5246688" y="3625850"/>
            <a:ext cx="1600200" cy="0"/>
          </a:xfrm>
          <a:prstGeom prst="line">
            <a:avLst/>
          </a:prstGeom>
          <a:noFill/>
          <a:ln w="57150">
            <a:solidFill>
              <a:schemeClr val="hlink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4342" name="AutoShape 6"/>
          <p:cNvSpPr>
            <a:spLocks noChangeArrowheads="1"/>
          </p:cNvSpPr>
          <p:nvPr/>
        </p:nvSpPr>
        <p:spPr bwMode="auto">
          <a:xfrm>
            <a:off x="6378575" y="3648075"/>
            <a:ext cx="228600" cy="228600"/>
          </a:xfrm>
          <a:prstGeom prst="triangle">
            <a:avLst>
              <a:gd name="adj" fmla="val 50000"/>
            </a:avLst>
          </a:prstGeom>
          <a:solidFill>
            <a:schemeClr val="hlink"/>
          </a:solidFill>
          <a:ln w="9525">
            <a:solidFill>
              <a:schemeClr val="hlink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14343" name="AutoShape 7"/>
          <p:cNvSpPr>
            <a:spLocks noChangeArrowheads="1"/>
          </p:cNvSpPr>
          <p:nvPr/>
        </p:nvSpPr>
        <p:spPr bwMode="auto">
          <a:xfrm>
            <a:off x="2327275" y="3656013"/>
            <a:ext cx="228600" cy="228600"/>
          </a:xfrm>
          <a:prstGeom prst="triangle">
            <a:avLst>
              <a:gd name="adj" fmla="val 50000"/>
            </a:avLst>
          </a:prstGeom>
          <a:solidFill>
            <a:schemeClr val="hlink"/>
          </a:solidFill>
          <a:ln w="9525">
            <a:solidFill>
              <a:schemeClr val="hlink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14344" name="AutoShape 9"/>
          <p:cNvSpPr>
            <a:spLocks noChangeArrowheads="1"/>
          </p:cNvSpPr>
          <p:nvPr/>
        </p:nvSpPr>
        <p:spPr bwMode="auto">
          <a:xfrm>
            <a:off x="5878513" y="2468563"/>
            <a:ext cx="304800" cy="228600"/>
          </a:xfrm>
          <a:custGeom>
            <a:avLst/>
            <a:gdLst>
              <a:gd name="T0" fmla="*/ 152400 w 21600"/>
              <a:gd name="T1" fmla="*/ 0 h 21600"/>
              <a:gd name="T2" fmla="*/ 44633 w 21600"/>
              <a:gd name="T3" fmla="*/ 33475 h 21600"/>
              <a:gd name="T4" fmla="*/ 0 w 21600"/>
              <a:gd name="T5" fmla="*/ 114300 h 21600"/>
              <a:gd name="T6" fmla="*/ 44633 w 21600"/>
              <a:gd name="T7" fmla="*/ 195125 h 21600"/>
              <a:gd name="T8" fmla="*/ 152400 w 21600"/>
              <a:gd name="T9" fmla="*/ 228600 h 21600"/>
              <a:gd name="T10" fmla="*/ 260167 w 21600"/>
              <a:gd name="T11" fmla="*/ 195125 h 21600"/>
              <a:gd name="T12" fmla="*/ 304800 w 21600"/>
              <a:gd name="T13" fmla="*/ 114300 h 21600"/>
              <a:gd name="T14" fmla="*/ 260167 w 21600"/>
              <a:gd name="T15" fmla="*/ 33475 h 21600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3163 w 21600"/>
              <a:gd name="T25" fmla="*/ 3163 h 21600"/>
              <a:gd name="T26" fmla="*/ 18437 w 21600"/>
              <a:gd name="T27" fmla="*/ 18437 h 21600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21600" h="21600">
                <a:moveTo>
                  <a:pt x="0" y="10800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lose/>
                <a:moveTo>
                  <a:pt x="17401" y="15493"/>
                </a:moveTo>
                <a:cubicBezTo>
                  <a:pt x="18376" y="14122"/>
                  <a:pt x="18900" y="12482"/>
                  <a:pt x="18900" y="10800"/>
                </a:cubicBezTo>
                <a:cubicBezTo>
                  <a:pt x="18900" y="6326"/>
                  <a:pt x="15273" y="2700"/>
                  <a:pt x="10800" y="2700"/>
                </a:cubicBezTo>
                <a:cubicBezTo>
                  <a:pt x="9117" y="2699"/>
                  <a:pt x="7477" y="3223"/>
                  <a:pt x="6106" y="4198"/>
                </a:cubicBezTo>
                <a:close/>
                <a:moveTo>
                  <a:pt x="4198" y="6106"/>
                </a:moveTo>
                <a:cubicBezTo>
                  <a:pt x="3223" y="7477"/>
                  <a:pt x="2700" y="9117"/>
                  <a:pt x="2700" y="10799"/>
                </a:cubicBezTo>
                <a:cubicBezTo>
                  <a:pt x="2700" y="15273"/>
                  <a:pt x="6326" y="18900"/>
                  <a:pt x="10800" y="18900"/>
                </a:cubicBezTo>
                <a:cubicBezTo>
                  <a:pt x="12482" y="18900"/>
                  <a:pt x="14122" y="18376"/>
                  <a:pt x="15493" y="17401"/>
                </a:cubicBezTo>
                <a:close/>
              </a:path>
            </a:pathLst>
          </a:custGeom>
          <a:solidFill>
            <a:schemeClr val="hlink"/>
          </a:solidFill>
          <a:ln w="38100">
            <a:solidFill>
              <a:schemeClr val="hlink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14345" name="Rectangle 10"/>
          <p:cNvSpPr>
            <a:spLocks noChangeArrowheads="1"/>
          </p:cNvSpPr>
          <p:nvPr/>
        </p:nvSpPr>
        <p:spPr bwMode="auto">
          <a:xfrm>
            <a:off x="3173413" y="2460625"/>
            <a:ext cx="304800" cy="1109663"/>
          </a:xfrm>
          <a:prstGeom prst="rect">
            <a:avLst/>
          </a:prstGeom>
          <a:solidFill>
            <a:schemeClr val="folHlink">
              <a:alpha val="50195"/>
            </a:schemeClr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ko-KR" altLang="en-US" sz="1200">
                <a:solidFill>
                  <a:schemeClr val="bg1"/>
                </a:solidFill>
              </a:rPr>
              <a:t>아</a:t>
            </a:r>
          </a:p>
          <a:p>
            <a:r>
              <a:rPr lang="ko-KR" altLang="en-US" sz="1200">
                <a:solidFill>
                  <a:schemeClr val="bg1"/>
                </a:solidFill>
              </a:rPr>
              <a:t>파</a:t>
            </a:r>
          </a:p>
          <a:p>
            <a:r>
              <a:rPr lang="ko-KR" altLang="en-US" sz="1200">
                <a:solidFill>
                  <a:schemeClr val="bg1"/>
                </a:solidFill>
              </a:rPr>
              <a:t>트</a:t>
            </a:r>
          </a:p>
          <a:p>
            <a:r>
              <a:rPr lang="en-US" altLang="ko-KR" sz="1200">
                <a:solidFill>
                  <a:schemeClr val="bg1"/>
                </a:solidFill>
              </a:rPr>
              <a:t>E/V</a:t>
            </a:r>
          </a:p>
        </p:txBody>
      </p:sp>
      <p:sp>
        <p:nvSpPr>
          <p:cNvPr id="14346" name="Rectangle 11"/>
          <p:cNvSpPr>
            <a:spLocks noChangeArrowheads="1"/>
          </p:cNvSpPr>
          <p:nvPr/>
        </p:nvSpPr>
        <p:spPr bwMode="auto">
          <a:xfrm>
            <a:off x="5316538" y="2468563"/>
            <a:ext cx="319087" cy="1092200"/>
          </a:xfrm>
          <a:prstGeom prst="rect">
            <a:avLst/>
          </a:prstGeom>
          <a:solidFill>
            <a:schemeClr val="folHlink">
              <a:alpha val="50195"/>
            </a:schemeClr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ko-KR" altLang="en-US" sz="1200">
                <a:solidFill>
                  <a:schemeClr val="bg1"/>
                </a:solidFill>
              </a:rPr>
              <a:t>오</a:t>
            </a:r>
          </a:p>
          <a:p>
            <a:r>
              <a:rPr lang="ko-KR" altLang="en-US" sz="1200">
                <a:solidFill>
                  <a:schemeClr val="bg1"/>
                </a:solidFill>
              </a:rPr>
              <a:t>피</a:t>
            </a:r>
          </a:p>
          <a:p>
            <a:r>
              <a:rPr lang="ko-KR" altLang="en-US" sz="1200">
                <a:solidFill>
                  <a:schemeClr val="bg1"/>
                </a:solidFill>
              </a:rPr>
              <a:t>스</a:t>
            </a:r>
          </a:p>
          <a:p>
            <a:r>
              <a:rPr lang="ko-KR" altLang="en-US" sz="1200">
                <a:solidFill>
                  <a:schemeClr val="bg1"/>
                </a:solidFill>
              </a:rPr>
              <a:t>텔</a:t>
            </a:r>
          </a:p>
          <a:p>
            <a:r>
              <a:rPr lang="en-US" altLang="ko-KR" sz="1200">
                <a:solidFill>
                  <a:schemeClr val="bg1"/>
                </a:solidFill>
              </a:rPr>
              <a:t>E/V</a:t>
            </a:r>
          </a:p>
        </p:txBody>
      </p:sp>
      <p:sp>
        <p:nvSpPr>
          <p:cNvPr id="190476" name="Text Box 12"/>
          <p:cNvSpPr txBox="1">
            <a:spLocks noChangeArrowheads="1"/>
          </p:cNvSpPr>
          <p:nvPr/>
        </p:nvSpPr>
        <p:spPr bwMode="auto">
          <a:xfrm>
            <a:off x="2209800" y="4495800"/>
            <a:ext cx="3657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ko-KR" altLang="en-US" sz="2400"/>
              <a:t>업  무  시  설</a:t>
            </a:r>
          </a:p>
        </p:txBody>
      </p:sp>
      <p:sp>
        <p:nvSpPr>
          <p:cNvPr id="190477" name="Text Box 13"/>
          <p:cNvSpPr txBox="1">
            <a:spLocks noChangeArrowheads="1"/>
          </p:cNvSpPr>
          <p:nvPr/>
        </p:nvSpPr>
        <p:spPr bwMode="auto">
          <a:xfrm>
            <a:off x="7299325" y="1752600"/>
            <a:ext cx="549275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eaVert">
            <a:spAutoFit/>
          </a:bodyPr>
          <a:lstStyle/>
          <a:p>
            <a:pPr>
              <a:spcBef>
                <a:spcPct val="50000"/>
              </a:spcBef>
            </a:pPr>
            <a:r>
              <a:rPr lang="ko-KR" altLang="en-US" sz="2400"/>
              <a:t>업  무 시  설</a:t>
            </a:r>
          </a:p>
        </p:txBody>
      </p:sp>
      <p:grpSp>
        <p:nvGrpSpPr>
          <p:cNvPr id="2" name="Group 19"/>
          <p:cNvGrpSpPr>
            <a:grpSpLocks/>
          </p:cNvGrpSpPr>
          <p:nvPr/>
        </p:nvGrpSpPr>
        <p:grpSpPr bwMode="auto">
          <a:xfrm>
            <a:off x="457200" y="1143000"/>
            <a:ext cx="8229600" cy="5181600"/>
            <a:chOff x="288" y="720"/>
            <a:chExt cx="5184" cy="3264"/>
          </a:xfrm>
        </p:grpSpPr>
        <p:grpSp>
          <p:nvGrpSpPr>
            <p:cNvPr id="14351" name="Group 16"/>
            <p:cNvGrpSpPr>
              <a:grpSpLocks/>
            </p:cNvGrpSpPr>
            <p:nvPr/>
          </p:nvGrpSpPr>
          <p:grpSpPr bwMode="auto">
            <a:xfrm>
              <a:off x="288" y="720"/>
              <a:ext cx="5184" cy="3264"/>
              <a:chOff x="288" y="720"/>
              <a:chExt cx="5184" cy="3264"/>
            </a:xfrm>
          </p:grpSpPr>
          <p:sp>
            <p:nvSpPr>
              <p:cNvPr id="14354" name="Freeform 8"/>
              <p:cNvSpPr>
                <a:spLocks/>
              </p:cNvSpPr>
              <p:nvPr/>
            </p:nvSpPr>
            <p:spPr bwMode="auto">
              <a:xfrm>
                <a:off x="288" y="720"/>
                <a:ext cx="5184" cy="3264"/>
              </a:xfrm>
              <a:custGeom>
                <a:avLst/>
                <a:gdLst>
                  <a:gd name="T0" fmla="*/ 768 w 5184"/>
                  <a:gd name="T1" fmla="*/ 672 h 3264"/>
                  <a:gd name="T2" fmla="*/ 768 w 5184"/>
                  <a:gd name="T3" fmla="*/ 864 h 3264"/>
                  <a:gd name="T4" fmla="*/ 816 w 5184"/>
                  <a:gd name="T5" fmla="*/ 912 h 3264"/>
                  <a:gd name="T6" fmla="*/ 816 w 5184"/>
                  <a:gd name="T7" fmla="*/ 1584 h 3264"/>
                  <a:gd name="T8" fmla="*/ 1920 w 5184"/>
                  <a:gd name="T9" fmla="*/ 1584 h 3264"/>
                  <a:gd name="T10" fmla="*/ 1920 w 5184"/>
                  <a:gd name="T11" fmla="*/ 720 h 3264"/>
                  <a:gd name="T12" fmla="*/ 1920 w 5184"/>
                  <a:gd name="T13" fmla="*/ 672 h 3264"/>
                  <a:gd name="T14" fmla="*/ 1920 w 5184"/>
                  <a:gd name="T15" fmla="*/ 720 h 3264"/>
                  <a:gd name="T16" fmla="*/ 1920 w 5184"/>
                  <a:gd name="T17" fmla="*/ 672 h 3264"/>
                  <a:gd name="T18" fmla="*/ 2448 w 5184"/>
                  <a:gd name="T19" fmla="*/ 720 h 3264"/>
                  <a:gd name="T20" fmla="*/ 1920 w 5184"/>
                  <a:gd name="T21" fmla="*/ 672 h 3264"/>
                  <a:gd name="T22" fmla="*/ 2448 w 5184"/>
                  <a:gd name="T23" fmla="*/ 672 h 3264"/>
                  <a:gd name="T24" fmla="*/ 2448 w 5184"/>
                  <a:gd name="T25" fmla="*/ 1584 h 3264"/>
                  <a:gd name="T26" fmla="*/ 4032 w 5184"/>
                  <a:gd name="T27" fmla="*/ 1584 h 3264"/>
                  <a:gd name="T28" fmla="*/ 4032 w 5184"/>
                  <a:gd name="T29" fmla="*/ 768 h 3264"/>
                  <a:gd name="T30" fmla="*/ 4032 w 5184"/>
                  <a:gd name="T31" fmla="*/ 816 h 3264"/>
                  <a:gd name="T32" fmla="*/ 3264 w 5184"/>
                  <a:gd name="T33" fmla="*/ 768 h 3264"/>
                  <a:gd name="T34" fmla="*/ 4032 w 5184"/>
                  <a:gd name="T35" fmla="*/ 816 h 3264"/>
                  <a:gd name="T36" fmla="*/ 3264 w 5184"/>
                  <a:gd name="T37" fmla="*/ 816 h 3264"/>
                  <a:gd name="T38" fmla="*/ 3264 w 5184"/>
                  <a:gd name="T39" fmla="*/ 0 h 3264"/>
                  <a:gd name="T40" fmla="*/ 4752 w 5184"/>
                  <a:gd name="T41" fmla="*/ 0 h 3264"/>
                  <a:gd name="T42" fmla="*/ 5184 w 5184"/>
                  <a:gd name="T43" fmla="*/ 384 h 3264"/>
                  <a:gd name="T44" fmla="*/ 5184 w 5184"/>
                  <a:gd name="T45" fmla="*/ 1296 h 3264"/>
                  <a:gd name="T46" fmla="*/ 5040 w 5184"/>
                  <a:gd name="T47" fmla="*/ 1632 h 3264"/>
                  <a:gd name="T48" fmla="*/ 3360 w 5184"/>
                  <a:gd name="T49" fmla="*/ 3264 h 3264"/>
                  <a:gd name="T50" fmla="*/ 672 w 5184"/>
                  <a:gd name="T51" fmla="*/ 3264 h 3264"/>
                  <a:gd name="T52" fmla="*/ 480 w 5184"/>
                  <a:gd name="T53" fmla="*/ 3168 h 3264"/>
                  <a:gd name="T54" fmla="*/ 144 w 5184"/>
                  <a:gd name="T55" fmla="*/ 2784 h 3264"/>
                  <a:gd name="T56" fmla="*/ 144 w 5184"/>
                  <a:gd name="T57" fmla="*/ 1584 h 3264"/>
                  <a:gd name="T58" fmla="*/ 0 w 5184"/>
                  <a:gd name="T59" fmla="*/ 1584 h 3264"/>
                  <a:gd name="T60" fmla="*/ 0 w 5184"/>
                  <a:gd name="T61" fmla="*/ 672 h 3264"/>
                  <a:gd name="T62" fmla="*/ 768 w 5184"/>
                  <a:gd name="T63" fmla="*/ 672 h 3264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w 5184"/>
                  <a:gd name="T97" fmla="*/ 0 h 3264"/>
                  <a:gd name="T98" fmla="*/ 5184 w 5184"/>
                  <a:gd name="T99" fmla="*/ 3264 h 3264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T96" t="T97" r="T98" b="T99"/>
                <a:pathLst>
                  <a:path w="5184" h="3264">
                    <a:moveTo>
                      <a:pt x="768" y="672"/>
                    </a:moveTo>
                    <a:lnTo>
                      <a:pt x="768" y="864"/>
                    </a:lnTo>
                    <a:lnTo>
                      <a:pt x="816" y="912"/>
                    </a:lnTo>
                    <a:lnTo>
                      <a:pt x="816" y="1584"/>
                    </a:lnTo>
                    <a:lnTo>
                      <a:pt x="1920" y="1584"/>
                    </a:lnTo>
                    <a:lnTo>
                      <a:pt x="1920" y="720"/>
                    </a:lnTo>
                    <a:lnTo>
                      <a:pt x="1920" y="672"/>
                    </a:lnTo>
                    <a:lnTo>
                      <a:pt x="1920" y="720"/>
                    </a:lnTo>
                    <a:lnTo>
                      <a:pt x="1920" y="672"/>
                    </a:lnTo>
                    <a:lnTo>
                      <a:pt x="2448" y="720"/>
                    </a:lnTo>
                    <a:lnTo>
                      <a:pt x="1920" y="672"/>
                    </a:lnTo>
                    <a:lnTo>
                      <a:pt x="2448" y="672"/>
                    </a:lnTo>
                    <a:lnTo>
                      <a:pt x="2448" y="1584"/>
                    </a:lnTo>
                    <a:lnTo>
                      <a:pt x="4032" y="1584"/>
                    </a:lnTo>
                    <a:lnTo>
                      <a:pt x="4032" y="768"/>
                    </a:lnTo>
                    <a:lnTo>
                      <a:pt x="4032" y="816"/>
                    </a:lnTo>
                    <a:lnTo>
                      <a:pt x="3264" y="768"/>
                    </a:lnTo>
                    <a:lnTo>
                      <a:pt x="4032" y="816"/>
                    </a:lnTo>
                    <a:lnTo>
                      <a:pt x="3264" y="816"/>
                    </a:lnTo>
                    <a:lnTo>
                      <a:pt x="3264" y="0"/>
                    </a:lnTo>
                    <a:lnTo>
                      <a:pt x="4752" y="0"/>
                    </a:lnTo>
                    <a:lnTo>
                      <a:pt x="5184" y="384"/>
                    </a:lnTo>
                    <a:lnTo>
                      <a:pt x="5184" y="1296"/>
                    </a:lnTo>
                    <a:lnTo>
                      <a:pt x="5040" y="1632"/>
                    </a:lnTo>
                    <a:lnTo>
                      <a:pt x="3360" y="3264"/>
                    </a:lnTo>
                    <a:lnTo>
                      <a:pt x="672" y="3264"/>
                    </a:lnTo>
                    <a:lnTo>
                      <a:pt x="480" y="3168"/>
                    </a:lnTo>
                    <a:lnTo>
                      <a:pt x="144" y="2784"/>
                    </a:lnTo>
                    <a:lnTo>
                      <a:pt x="144" y="1584"/>
                    </a:lnTo>
                    <a:lnTo>
                      <a:pt x="0" y="1584"/>
                    </a:lnTo>
                    <a:lnTo>
                      <a:pt x="0" y="672"/>
                    </a:lnTo>
                    <a:lnTo>
                      <a:pt x="768" y="672"/>
                    </a:lnTo>
                    <a:close/>
                  </a:path>
                </a:pathLst>
              </a:custGeom>
              <a:solidFill>
                <a:srgbClr val="FF7791">
                  <a:alpha val="50195"/>
                </a:srgbClr>
              </a:solidFill>
              <a:ln w="9525" cap="flat" cmpd="sng">
                <a:noFill/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14355" name="Rectangle 15"/>
              <p:cNvSpPr>
                <a:spLocks noChangeArrowheads="1"/>
              </p:cNvSpPr>
              <p:nvPr/>
            </p:nvSpPr>
            <p:spPr bwMode="auto">
              <a:xfrm>
                <a:off x="2688" y="720"/>
                <a:ext cx="1008" cy="830"/>
              </a:xfrm>
              <a:prstGeom prst="rect">
                <a:avLst/>
              </a:prstGeom>
              <a:solidFill>
                <a:srgbClr val="FF7791">
                  <a:alpha val="50195"/>
                </a:srgb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</p:grpSp>
        <p:sp>
          <p:nvSpPr>
            <p:cNvPr id="14352" name="Rectangle 17"/>
            <p:cNvSpPr>
              <a:spLocks noChangeArrowheads="1"/>
            </p:cNvSpPr>
            <p:nvPr/>
          </p:nvSpPr>
          <p:spPr bwMode="auto">
            <a:xfrm>
              <a:off x="1704" y="1555"/>
              <a:ext cx="271" cy="887"/>
            </a:xfrm>
            <a:prstGeom prst="rect">
              <a:avLst/>
            </a:prstGeom>
            <a:solidFill>
              <a:srgbClr val="FF7791">
                <a:alpha val="50195"/>
              </a:srgbClr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4353" name="Rectangle 18"/>
            <p:cNvSpPr>
              <a:spLocks noChangeArrowheads="1"/>
            </p:cNvSpPr>
            <p:nvPr/>
          </p:nvSpPr>
          <p:spPr bwMode="auto">
            <a:xfrm>
              <a:off x="3578" y="1536"/>
              <a:ext cx="352" cy="892"/>
            </a:xfrm>
            <a:prstGeom prst="rect">
              <a:avLst/>
            </a:prstGeom>
            <a:solidFill>
              <a:srgbClr val="FF7791">
                <a:alpha val="50195"/>
              </a:srgbClr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</p:grpSp>
      <p:sp>
        <p:nvSpPr>
          <p:cNvPr id="190484" name="Rectangle 20"/>
          <p:cNvSpPr>
            <a:spLocks noChangeArrowheads="1"/>
          </p:cNvSpPr>
          <p:nvPr/>
        </p:nvSpPr>
        <p:spPr bwMode="auto">
          <a:xfrm>
            <a:off x="5692775" y="3514725"/>
            <a:ext cx="533400" cy="76200"/>
          </a:xfrm>
          <a:prstGeom prst="rect">
            <a:avLst/>
          </a:prstGeom>
          <a:gradFill rotWithShape="0">
            <a:gsLst>
              <a:gs pos="0">
                <a:srgbClr val="007600"/>
              </a:gs>
              <a:gs pos="50000">
                <a:srgbClr val="00FF00"/>
              </a:gs>
              <a:gs pos="100000">
                <a:srgbClr val="007600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ko-KR" altLang="en-US" sz="1000" b="0">
                <a:solidFill>
                  <a:schemeClr val="bg2"/>
                </a:solidFill>
              </a:rPr>
              <a:t>방화샤타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Intel광고음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2" dur="500"/>
                                        <p:tgtEl>
                                          <p:spTgt spid="19048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75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74"/>
                                          </p:stCondLst>
                                        </p:cTn>
                                        <p:tgtEl>
                                          <p:spTgt spid="1904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75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74"/>
                                          </p:stCondLst>
                                        </p:cTn>
                                        <p:tgtEl>
                                          <p:spTgt spid="1904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0476" grpId="0" autoUpdateAnimBg="0"/>
      <p:bldP spid="190477" grpId="0" autoUpdateAnimBg="0"/>
      <p:bldP spid="190484" grpId="0" animBg="1" autoUpdateAnimBg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7" descr="4-8층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28600" y="1066800"/>
            <a:ext cx="8686800" cy="556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Group 34"/>
          <p:cNvGrpSpPr>
            <a:grpSpLocks/>
          </p:cNvGrpSpPr>
          <p:nvPr/>
        </p:nvGrpSpPr>
        <p:grpSpPr bwMode="auto">
          <a:xfrm>
            <a:off x="457200" y="1371600"/>
            <a:ext cx="8077200" cy="5029200"/>
            <a:chOff x="288" y="864"/>
            <a:chExt cx="5088" cy="3168"/>
          </a:xfrm>
        </p:grpSpPr>
        <p:sp>
          <p:nvSpPr>
            <p:cNvPr id="15390" name="Rectangle 28"/>
            <p:cNvSpPr>
              <a:spLocks noChangeArrowheads="1"/>
            </p:cNvSpPr>
            <p:nvPr/>
          </p:nvSpPr>
          <p:spPr bwMode="auto">
            <a:xfrm>
              <a:off x="1639" y="1654"/>
              <a:ext cx="248" cy="888"/>
            </a:xfrm>
            <a:prstGeom prst="rect">
              <a:avLst/>
            </a:prstGeom>
            <a:solidFill>
              <a:srgbClr val="FF7791">
                <a:alpha val="50195"/>
              </a:srgbClr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5391" name="Rectangle 30"/>
            <p:cNvSpPr>
              <a:spLocks noChangeArrowheads="1"/>
            </p:cNvSpPr>
            <p:nvPr/>
          </p:nvSpPr>
          <p:spPr bwMode="auto">
            <a:xfrm>
              <a:off x="3396" y="1654"/>
              <a:ext cx="416" cy="986"/>
            </a:xfrm>
            <a:prstGeom prst="rect">
              <a:avLst/>
            </a:prstGeom>
            <a:solidFill>
              <a:srgbClr val="FF7791">
                <a:alpha val="50195"/>
              </a:srgbClr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5392" name="Rectangle 31"/>
            <p:cNvSpPr>
              <a:spLocks noChangeArrowheads="1"/>
            </p:cNvSpPr>
            <p:nvPr/>
          </p:nvSpPr>
          <p:spPr bwMode="auto">
            <a:xfrm>
              <a:off x="2112" y="1536"/>
              <a:ext cx="1056" cy="1200"/>
            </a:xfrm>
            <a:prstGeom prst="rect">
              <a:avLst/>
            </a:prstGeom>
            <a:solidFill>
              <a:srgbClr val="FF7791">
                <a:alpha val="50195"/>
              </a:srgbClr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5393" name="Freeform 33"/>
            <p:cNvSpPr>
              <a:spLocks/>
            </p:cNvSpPr>
            <p:nvPr/>
          </p:nvSpPr>
          <p:spPr bwMode="auto">
            <a:xfrm>
              <a:off x="288" y="864"/>
              <a:ext cx="5088" cy="3168"/>
            </a:xfrm>
            <a:custGeom>
              <a:avLst/>
              <a:gdLst>
                <a:gd name="T0" fmla="*/ 720 w 5088"/>
                <a:gd name="T1" fmla="*/ 672 h 3168"/>
                <a:gd name="T2" fmla="*/ 720 w 5088"/>
                <a:gd name="T3" fmla="*/ 1584 h 3168"/>
                <a:gd name="T4" fmla="*/ 720 w 5088"/>
                <a:gd name="T5" fmla="*/ 1536 h 3168"/>
                <a:gd name="T6" fmla="*/ 3744 w 5088"/>
                <a:gd name="T7" fmla="*/ 1488 h 3168"/>
                <a:gd name="T8" fmla="*/ 3744 w 5088"/>
                <a:gd name="T9" fmla="*/ 768 h 3168"/>
                <a:gd name="T10" fmla="*/ 3072 w 5088"/>
                <a:gd name="T11" fmla="*/ 768 h 3168"/>
                <a:gd name="T12" fmla="*/ 3072 w 5088"/>
                <a:gd name="T13" fmla="*/ 0 h 3168"/>
                <a:gd name="T14" fmla="*/ 4512 w 5088"/>
                <a:gd name="T15" fmla="*/ 0 h 3168"/>
                <a:gd name="T16" fmla="*/ 4896 w 5088"/>
                <a:gd name="T17" fmla="*/ 336 h 3168"/>
                <a:gd name="T18" fmla="*/ 4992 w 5088"/>
                <a:gd name="T19" fmla="*/ 480 h 3168"/>
                <a:gd name="T20" fmla="*/ 5088 w 5088"/>
                <a:gd name="T21" fmla="*/ 672 h 3168"/>
                <a:gd name="T22" fmla="*/ 5088 w 5088"/>
                <a:gd name="T23" fmla="*/ 864 h 3168"/>
                <a:gd name="T24" fmla="*/ 5088 w 5088"/>
                <a:gd name="T25" fmla="*/ 1008 h 3168"/>
                <a:gd name="T26" fmla="*/ 4992 w 5088"/>
                <a:gd name="T27" fmla="*/ 1200 h 3168"/>
                <a:gd name="T28" fmla="*/ 4752 w 5088"/>
                <a:gd name="T29" fmla="*/ 1584 h 3168"/>
                <a:gd name="T30" fmla="*/ 3600 w 5088"/>
                <a:gd name="T31" fmla="*/ 2688 h 3168"/>
                <a:gd name="T32" fmla="*/ 1200 w 5088"/>
                <a:gd name="T33" fmla="*/ 2736 h 3168"/>
                <a:gd name="T34" fmla="*/ 3600 w 5088"/>
                <a:gd name="T35" fmla="*/ 2688 h 3168"/>
                <a:gd name="T36" fmla="*/ 3648 w 5088"/>
                <a:gd name="T37" fmla="*/ 2640 h 3168"/>
                <a:gd name="T38" fmla="*/ 3216 w 5088"/>
                <a:gd name="T39" fmla="*/ 3120 h 3168"/>
                <a:gd name="T40" fmla="*/ 720 w 5088"/>
                <a:gd name="T41" fmla="*/ 3168 h 3168"/>
                <a:gd name="T42" fmla="*/ 480 w 5088"/>
                <a:gd name="T43" fmla="*/ 3024 h 3168"/>
                <a:gd name="T44" fmla="*/ 384 w 5088"/>
                <a:gd name="T45" fmla="*/ 2928 h 3168"/>
                <a:gd name="T46" fmla="*/ 336 w 5088"/>
                <a:gd name="T47" fmla="*/ 2688 h 3168"/>
                <a:gd name="T48" fmla="*/ 192 w 5088"/>
                <a:gd name="T49" fmla="*/ 2688 h 3168"/>
                <a:gd name="T50" fmla="*/ 192 w 5088"/>
                <a:gd name="T51" fmla="*/ 1536 h 3168"/>
                <a:gd name="T52" fmla="*/ 0 w 5088"/>
                <a:gd name="T53" fmla="*/ 1536 h 3168"/>
                <a:gd name="T54" fmla="*/ 0 w 5088"/>
                <a:gd name="T55" fmla="*/ 672 h 3168"/>
                <a:gd name="T56" fmla="*/ 720 w 5088"/>
                <a:gd name="T57" fmla="*/ 672 h 3168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5088"/>
                <a:gd name="T88" fmla="*/ 0 h 3168"/>
                <a:gd name="T89" fmla="*/ 5088 w 5088"/>
                <a:gd name="T90" fmla="*/ 3168 h 3168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5088" h="3168">
                  <a:moveTo>
                    <a:pt x="720" y="672"/>
                  </a:moveTo>
                  <a:lnTo>
                    <a:pt x="720" y="1584"/>
                  </a:lnTo>
                  <a:lnTo>
                    <a:pt x="720" y="1536"/>
                  </a:lnTo>
                  <a:lnTo>
                    <a:pt x="3744" y="1488"/>
                  </a:lnTo>
                  <a:lnTo>
                    <a:pt x="3744" y="768"/>
                  </a:lnTo>
                  <a:lnTo>
                    <a:pt x="3072" y="768"/>
                  </a:lnTo>
                  <a:lnTo>
                    <a:pt x="3072" y="0"/>
                  </a:lnTo>
                  <a:lnTo>
                    <a:pt x="4512" y="0"/>
                  </a:lnTo>
                  <a:lnTo>
                    <a:pt x="4896" y="336"/>
                  </a:lnTo>
                  <a:lnTo>
                    <a:pt x="4992" y="480"/>
                  </a:lnTo>
                  <a:lnTo>
                    <a:pt x="5088" y="672"/>
                  </a:lnTo>
                  <a:lnTo>
                    <a:pt x="5088" y="864"/>
                  </a:lnTo>
                  <a:lnTo>
                    <a:pt x="5088" y="1008"/>
                  </a:lnTo>
                  <a:lnTo>
                    <a:pt x="4992" y="1200"/>
                  </a:lnTo>
                  <a:lnTo>
                    <a:pt x="4752" y="1584"/>
                  </a:lnTo>
                  <a:lnTo>
                    <a:pt x="3600" y="2688"/>
                  </a:lnTo>
                  <a:lnTo>
                    <a:pt x="1200" y="2736"/>
                  </a:lnTo>
                  <a:lnTo>
                    <a:pt x="3600" y="2688"/>
                  </a:lnTo>
                  <a:lnTo>
                    <a:pt x="3648" y="2640"/>
                  </a:lnTo>
                  <a:lnTo>
                    <a:pt x="3216" y="3120"/>
                  </a:lnTo>
                  <a:lnTo>
                    <a:pt x="720" y="3168"/>
                  </a:lnTo>
                  <a:lnTo>
                    <a:pt x="480" y="3024"/>
                  </a:lnTo>
                  <a:lnTo>
                    <a:pt x="384" y="2928"/>
                  </a:lnTo>
                  <a:lnTo>
                    <a:pt x="336" y="2688"/>
                  </a:lnTo>
                  <a:lnTo>
                    <a:pt x="192" y="2688"/>
                  </a:lnTo>
                  <a:lnTo>
                    <a:pt x="192" y="1536"/>
                  </a:lnTo>
                  <a:lnTo>
                    <a:pt x="0" y="1536"/>
                  </a:lnTo>
                  <a:lnTo>
                    <a:pt x="0" y="672"/>
                  </a:lnTo>
                  <a:lnTo>
                    <a:pt x="720" y="672"/>
                  </a:lnTo>
                  <a:close/>
                </a:path>
              </a:pathLst>
            </a:custGeom>
            <a:solidFill>
              <a:srgbClr val="FF7791">
                <a:alpha val="50195"/>
              </a:srgbClr>
            </a:solidFill>
            <a:ln w="9525" cap="flat" cmpd="sng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</p:grpSp>
      <p:sp>
        <p:nvSpPr>
          <p:cNvPr id="107523" name="Rectangle 3"/>
          <p:cNvSpPr>
            <a:spLocks noChangeArrowheads="1"/>
          </p:cNvSpPr>
          <p:nvPr/>
        </p:nvSpPr>
        <p:spPr bwMode="auto">
          <a:xfrm>
            <a:off x="2895600" y="152400"/>
            <a:ext cx="2895600" cy="685800"/>
          </a:xfrm>
          <a:prstGeom prst="rect">
            <a:avLst/>
          </a:prstGeom>
          <a:gradFill rotWithShape="0">
            <a:gsLst>
              <a:gs pos="0">
                <a:schemeClr val="accent1">
                  <a:gamma/>
                  <a:shade val="66275"/>
                  <a:invGamma/>
                </a:schemeClr>
              </a:gs>
              <a:gs pos="50000">
                <a:schemeClr val="accent1"/>
              </a:gs>
              <a:gs pos="100000">
                <a:schemeClr val="accent1">
                  <a:gamma/>
                  <a:shade val="66275"/>
                  <a:invGamma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lIns="0" tIns="0" rIns="0" bIns="0" anchor="ctr" anchorCtr="1"/>
          <a:lstStyle/>
          <a:p>
            <a:pPr>
              <a:defRPr/>
            </a:pPr>
            <a:r>
              <a:rPr lang="en-US" altLang="ko-KR" sz="3200">
                <a:solidFill>
                  <a:schemeClr val="bg2"/>
                </a:solidFill>
                <a:ea typeface="굴림" pitchFamily="50" charset="-127"/>
              </a:rPr>
              <a:t>4-8 </a:t>
            </a:r>
            <a:r>
              <a:rPr lang="ko-KR" altLang="en-US" sz="3200">
                <a:solidFill>
                  <a:schemeClr val="bg2"/>
                </a:solidFill>
                <a:ea typeface="굴림" pitchFamily="50" charset="-127"/>
              </a:rPr>
              <a:t>층 오피스텔</a:t>
            </a:r>
          </a:p>
        </p:txBody>
      </p:sp>
      <p:sp>
        <p:nvSpPr>
          <p:cNvPr id="15365" name="Rectangle 8"/>
          <p:cNvSpPr>
            <a:spLocks noChangeArrowheads="1"/>
          </p:cNvSpPr>
          <p:nvPr/>
        </p:nvSpPr>
        <p:spPr bwMode="auto">
          <a:xfrm>
            <a:off x="1676400" y="2438400"/>
            <a:ext cx="1676400" cy="1371600"/>
          </a:xfrm>
          <a:prstGeom prst="rect">
            <a:avLst/>
          </a:prstGeom>
          <a:noFill/>
          <a:ln w="57150">
            <a:solidFill>
              <a:schemeClr val="hlink"/>
            </a:solidFill>
            <a:prstDash val="sysDot"/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15366" name="Freeform 9"/>
          <p:cNvSpPr>
            <a:spLocks/>
          </p:cNvSpPr>
          <p:nvPr/>
        </p:nvSpPr>
        <p:spPr bwMode="auto">
          <a:xfrm>
            <a:off x="5029200" y="2590800"/>
            <a:ext cx="1371600" cy="1143000"/>
          </a:xfrm>
          <a:custGeom>
            <a:avLst/>
            <a:gdLst>
              <a:gd name="T0" fmla="*/ 0 w 864"/>
              <a:gd name="T1" fmla="*/ 144 h 720"/>
              <a:gd name="T2" fmla="*/ 192 w 864"/>
              <a:gd name="T3" fmla="*/ 144 h 720"/>
              <a:gd name="T4" fmla="*/ 192 w 864"/>
              <a:gd name="T5" fmla="*/ 0 h 720"/>
              <a:gd name="T6" fmla="*/ 864 w 864"/>
              <a:gd name="T7" fmla="*/ 0 h 720"/>
              <a:gd name="T8" fmla="*/ 864 w 864"/>
              <a:gd name="T9" fmla="*/ 720 h 720"/>
              <a:gd name="T10" fmla="*/ 0 w 864"/>
              <a:gd name="T11" fmla="*/ 720 h 720"/>
              <a:gd name="T12" fmla="*/ 0 w 864"/>
              <a:gd name="T13" fmla="*/ 144 h 720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864"/>
              <a:gd name="T22" fmla="*/ 0 h 720"/>
              <a:gd name="T23" fmla="*/ 864 w 864"/>
              <a:gd name="T24" fmla="*/ 720 h 720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864" h="720">
                <a:moveTo>
                  <a:pt x="0" y="144"/>
                </a:moveTo>
                <a:lnTo>
                  <a:pt x="192" y="144"/>
                </a:lnTo>
                <a:lnTo>
                  <a:pt x="192" y="0"/>
                </a:lnTo>
                <a:lnTo>
                  <a:pt x="864" y="0"/>
                </a:lnTo>
                <a:lnTo>
                  <a:pt x="864" y="720"/>
                </a:lnTo>
                <a:lnTo>
                  <a:pt x="0" y="720"/>
                </a:lnTo>
                <a:lnTo>
                  <a:pt x="0" y="144"/>
                </a:lnTo>
                <a:close/>
              </a:path>
            </a:pathLst>
          </a:custGeom>
          <a:noFill/>
          <a:ln w="57150" cap="flat" cmpd="sng">
            <a:solidFill>
              <a:schemeClr val="hlink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5367" name="AutoShape 10"/>
          <p:cNvSpPr>
            <a:spLocks noChangeArrowheads="1"/>
          </p:cNvSpPr>
          <p:nvPr/>
        </p:nvSpPr>
        <p:spPr bwMode="auto">
          <a:xfrm>
            <a:off x="2262188" y="3806825"/>
            <a:ext cx="228600" cy="228600"/>
          </a:xfrm>
          <a:prstGeom prst="triangle">
            <a:avLst>
              <a:gd name="adj" fmla="val 50000"/>
            </a:avLst>
          </a:prstGeom>
          <a:solidFill>
            <a:schemeClr val="hlink"/>
          </a:solidFill>
          <a:ln w="9525">
            <a:solidFill>
              <a:schemeClr val="hlink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15368" name="AutoShape 11"/>
          <p:cNvSpPr>
            <a:spLocks noChangeArrowheads="1"/>
          </p:cNvSpPr>
          <p:nvPr/>
        </p:nvSpPr>
        <p:spPr bwMode="auto">
          <a:xfrm>
            <a:off x="6051550" y="3744913"/>
            <a:ext cx="228600" cy="228600"/>
          </a:xfrm>
          <a:prstGeom prst="triangle">
            <a:avLst>
              <a:gd name="adj" fmla="val 50000"/>
            </a:avLst>
          </a:prstGeom>
          <a:solidFill>
            <a:schemeClr val="hlink"/>
          </a:solidFill>
          <a:ln w="9525">
            <a:solidFill>
              <a:schemeClr val="hlink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15369" name="AutoShape 12"/>
          <p:cNvSpPr>
            <a:spLocks noChangeArrowheads="1"/>
          </p:cNvSpPr>
          <p:nvPr/>
        </p:nvSpPr>
        <p:spPr bwMode="auto">
          <a:xfrm>
            <a:off x="5470525" y="2625725"/>
            <a:ext cx="228600" cy="228600"/>
          </a:xfrm>
          <a:custGeom>
            <a:avLst/>
            <a:gdLst>
              <a:gd name="T0" fmla="*/ 114300 w 21600"/>
              <a:gd name="T1" fmla="*/ 0 h 21600"/>
              <a:gd name="T2" fmla="*/ 33475 w 21600"/>
              <a:gd name="T3" fmla="*/ 33475 h 21600"/>
              <a:gd name="T4" fmla="*/ 0 w 21600"/>
              <a:gd name="T5" fmla="*/ 114300 h 21600"/>
              <a:gd name="T6" fmla="*/ 33475 w 21600"/>
              <a:gd name="T7" fmla="*/ 195125 h 21600"/>
              <a:gd name="T8" fmla="*/ 114300 w 21600"/>
              <a:gd name="T9" fmla="*/ 228600 h 21600"/>
              <a:gd name="T10" fmla="*/ 195125 w 21600"/>
              <a:gd name="T11" fmla="*/ 195125 h 21600"/>
              <a:gd name="T12" fmla="*/ 228600 w 21600"/>
              <a:gd name="T13" fmla="*/ 114300 h 21600"/>
              <a:gd name="T14" fmla="*/ 195125 w 21600"/>
              <a:gd name="T15" fmla="*/ 33475 h 21600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3163 w 21600"/>
              <a:gd name="T25" fmla="*/ 3163 h 21600"/>
              <a:gd name="T26" fmla="*/ 18437 w 21600"/>
              <a:gd name="T27" fmla="*/ 18437 h 21600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21600" h="21600">
                <a:moveTo>
                  <a:pt x="0" y="10800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lose/>
                <a:moveTo>
                  <a:pt x="17401" y="15493"/>
                </a:moveTo>
                <a:cubicBezTo>
                  <a:pt x="18376" y="14122"/>
                  <a:pt x="18900" y="12482"/>
                  <a:pt x="18900" y="10800"/>
                </a:cubicBezTo>
                <a:cubicBezTo>
                  <a:pt x="18900" y="6326"/>
                  <a:pt x="15273" y="2700"/>
                  <a:pt x="10800" y="2700"/>
                </a:cubicBezTo>
                <a:cubicBezTo>
                  <a:pt x="9117" y="2699"/>
                  <a:pt x="7477" y="3223"/>
                  <a:pt x="6106" y="4198"/>
                </a:cubicBezTo>
                <a:close/>
                <a:moveTo>
                  <a:pt x="4198" y="6106"/>
                </a:moveTo>
                <a:cubicBezTo>
                  <a:pt x="3223" y="7477"/>
                  <a:pt x="2700" y="9117"/>
                  <a:pt x="2700" y="10799"/>
                </a:cubicBezTo>
                <a:cubicBezTo>
                  <a:pt x="2700" y="15273"/>
                  <a:pt x="6326" y="18900"/>
                  <a:pt x="10800" y="18900"/>
                </a:cubicBezTo>
                <a:cubicBezTo>
                  <a:pt x="12482" y="18900"/>
                  <a:pt x="14122" y="18376"/>
                  <a:pt x="15493" y="17401"/>
                </a:cubicBezTo>
                <a:close/>
              </a:path>
            </a:pathLst>
          </a:custGeom>
          <a:solidFill>
            <a:schemeClr val="accent1"/>
          </a:solidFill>
          <a:ln w="38100">
            <a:solidFill>
              <a:schemeClr val="hlink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15370" name="Rectangle 13"/>
          <p:cNvSpPr>
            <a:spLocks noChangeArrowheads="1"/>
          </p:cNvSpPr>
          <p:nvPr/>
        </p:nvSpPr>
        <p:spPr bwMode="auto">
          <a:xfrm>
            <a:off x="3006725" y="2849563"/>
            <a:ext cx="304800" cy="906462"/>
          </a:xfrm>
          <a:prstGeom prst="rect">
            <a:avLst/>
          </a:prstGeom>
          <a:solidFill>
            <a:schemeClr val="folHlink">
              <a:alpha val="50195"/>
            </a:schemeClr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ko-KR" altLang="en-US" sz="1000">
                <a:solidFill>
                  <a:schemeClr val="bg1"/>
                </a:solidFill>
              </a:rPr>
              <a:t>아</a:t>
            </a:r>
          </a:p>
          <a:p>
            <a:r>
              <a:rPr lang="ko-KR" altLang="en-US" sz="1000">
                <a:solidFill>
                  <a:schemeClr val="bg1"/>
                </a:solidFill>
              </a:rPr>
              <a:t>파</a:t>
            </a:r>
          </a:p>
          <a:p>
            <a:r>
              <a:rPr lang="ko-KR" altLang="en-US" sz="1000">
                <a:solidFill>
                  <a:schemeClr val="bg1"/>
                </a:solidFill>
              </a:rPr>
              <a:t>트</a:t>
            </a:r>
          </a:p>
          <a:p>
            <a:r>
              <a:rPr lang="en-US" altLang="ko-KR" sz="1000">
                <a:solidFill>
                  <a:schemeClr val="bg1"/>
                </a:solidFill>
              </a:rPr>
              <a:t>E/V</a:t>
            </a:r>
          </a:p>
        </p:txBody>
      </p:sp>
      <p:sp>
        <p:nvSpPr>
          <p:cNvPr id="15371" name="Rectangle 14"/>
          <p:cNvSpPr>
            <a:spLocks noChangeArrowheads="1"/>
          </p:cNvSpPr>
          <p:nvPr/>
        </p:nvSpPr>
        <p:spPr bwMode="auto">
          <a:xfrm>
            <a:off x="5072063" y="2857500"/>
            <a:ext cx="319087" cy="800100"/>
          </a:xfrm>
          <a:prstGeom prst="rect">
            <a:avLst/>
          </a:prstGeom>
          <a:solidFill>
            <a:schemeClr val="folHlink">
              <a:alpha val="50195"/>
            </a:schemeClr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ko-KR" altLang="en-US" sz="1000">
                <a:solidFill>
                  <a:schemeClr val="bg1"/>
                </a:solidFill>
              </a:rPr>
              <a:t>오</a:t>
            </a:r>
          </a:p>
          <a:p>
            <a:r>
              <a:rPr lang="ko-KR" altLang="en-US" sz="1000">
                <a:solidFill>
                  <a:schemeClr val="bg1"/>
                </a:solidFill>
              </a:rPr>
              <a:t>피</a:t>
            </a:r>
          </a:p>
          <a:p>
            <a:r>
              <a:rPr lang="ko-KR" altLang="en-US" sz="1000">
                <a:solidFill>
                  <a:schemeClr val="bg1"/>
                </a:solidFill>
              </a:rPr>
              <a:t>스</a:t>
            </a:r>
          </a:p>
          <a:p>
            <a:r>
              <a:rPr lang="ko-KR" altLang="en-US" sz="1000">
                <a:solidFill>
                  <a:schemeClr val="bg1"/>
                </a:solidFill>
              </a:rPr>
              <a:t>텔</a:t>
            </a:r>
          </a:p>
          <a:p>
            <a:r>
              <a:rPr lang="en-US" altLang="ko-KR" sz="1000">
                <a:solidFill>
                  <a:schemeClr val="bg1"/>
                </a:solidFill>
              </a:rPr>
              <a:t>E/V</a:t>
            </a:r>
          </a:p>
        </p:txBody>
      </p:sp>
      <p:grpSp>
        <p:nvGrpSpPr>
          <p:cNvPr id="3" name="Group 27"/>
          <p:cNvGrpSpPr>
            <a:grpSpLocks/>
          </p:cNvGrpSpPr>
          <p:nvPr/>
        </p:nvGrpSpPr>
        <p:grpSpPr bwMode="auto">
          <a:xfrm>
            <a:off x="457200" y="1371600"/>
            <a:ext cx="8077200" cy="5029200"/>
            <a:chOff x="288" y="864"/>
            <a:chExt cx="5088" cy="3168"/>
          </a:xfrm>
        </p:grpSpPr>
        <p:sp>
          <p:nvSpPr>
            <p:cNvPr id="15381" name="Rectangle 17"/>
            <p:cNvSpPr>
              <a:spLocks noChangeArrowheads="1"/>
            </p:cNvSpPr>
            <p:nvPr/>
          </p:nvSpPr>
          <p:spPr bwMode="auto">
            <a:xfrm>
              <a:off x="288" y="1536"/>
              <a:ext cx="336" cy="864"/>
            </a:xfrm>
            <a:prstGeom prst="rect">
              <a:avLst/>
            </a:prstGeom>
            <a:solidFill>
              <a:srgbClr val="00FF00">
                <a:alpha val="50195"/>
              </a:srgbClr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5382" name="Rectangle 18"/>
            <p:cNvSpPr>
              <a:spLocks noChangeArrowheads="1"/>
            </p:cNvSpPr>
            <p:nvPr/>
          </p:nvSpPr>
          <p:spPr bwMode="auto">
            <a:xfrm>
              <a:off x="624" y="1534"/>
              <a:ext cx="404" cy="864"/>
            </a:xfrm>
            <a:prstGeom prst="rect">
              <a:avLst/>
            </a:prstGeom>
            <a:solidFill>
              <a:srgbClr val="00FF00">
                <a:alpha val="50195"/>
              </a:srgbClr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5383" name="Rectangle 19"/>
            <p:cNvSpPr>
              <a:spLocks noChangeArrowheads="1"/>
            </p:cNvSpPr>
            <p:nvPr/>
          </p:nvSpPr>
          <p:spPr bwMode="auto">
            <a:xfrm>
              <a:off x="432" y="2542"/>
              <a:ext cx="480" cy="530"/>
            </a:xfrm>
            <a:prstGeom prst="rect">
              <a:avLst/>
            </a:prstGeom>
            <a:solidFill>
              <a:srgbClr val="00FF00">
                <a:alpha val="50195"/>
              </a:srgbClr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5384" name="Rectangle 20"/>
            <p:cNvSpPr>
              <a:spLocks noChangeArrowheads="1"/>
            </p:cNvSpPr>
            <p:nvPr/>
          </p:nvSpPr>
          <p:spPr bwMode="auto">
            <a:xfrm>
              <a:off x="432" y="3052"/>
              <a:ext cx="480" cy="528"/>
            </a:xfrm>
            <a:prstGeom prst="rect">
              <a:avLst/>
            </a:prstGeom>
            <a:solidFill>
              <a:srgbClr val="00FF00">
                <a:alpha val="50195"/>
              </a:srgbClr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5385" name="Freeform 21"/>
            <p:cNvSpPr>
              <a:spLocks/>
            </p:cNvSpPr>
            <p:nvPr/>
          </p:nvSpPr>
          <p:spPr bwMode="auto">
            <a:xfrm>
              <a:off x="624" y="3552"/>
              <a:ext cx="816" cy="480"/>
            </a:xfrm>
            <a:custGeom>
              <a:avLst/>
              <a:gdLst>
                <a:gd name="T0" fmla="*/ 0 w 816"/>
                <a:gd name="T1" fmla="*/ 0 h 480"/>
                <a:gd name="T2" fmla="*/ 816 w 816"/>
                <a:gd name="T3" fmla="*/ 0 h 480"/>
                <a:gd name="T4" fmla="*/ 816 w 816"/>
                <a:gd name="T5" fmla="*/ 480 h 480"/>
                <a:gd name="T6" fmla="*/ 288 w 816"/>
                <a:gd name="T7" fmla="*/ 480 h 480"/>
                <a:gd name="T8" fmla="*/ 48 w 816"/>
                <a:gd name="T9" fmla="*/ 288 h 480"/>
                <a:gd name="T10" fmla="*/ 0 w 816"/>
                <a:gd name="T11" fmla="*/ 0 h 48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816"/>
                <a:gd name="T19" fmla="*/ 0 h 480"/>
                <a:gd name="T20" fmla="*/ 816 w 816"/>
                <a:gd name="T21" fmla="*/ 480 h 480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816" h="480">
                  <a:moveTo>
                    <a:pt x="0" y="0"/>
                  </a:moveTo>
                  <a:lnTo>
                    <a:pt x="816" y="0"/>
                  </a:lnTo>
                  <a:lnTo>
                    <a:pt x="816" y="480"/>
                  </a:lnTo>
                  <a:lnTo>
                    <a:pt x="288" y="480"/>
                  </a:lnTo>
                  <a:lnTo>
                    <a:pt x="48" y="28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FF00">
                <a:alpha val="50195"/>
              </a:srgbClr>
            </a:solidFill>
            <a:ln w="9525" cap="flat" cmpd="sng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5386" name="Rectangle 22"/>
            <p:cNvSpPr>
              <a:spLocks noChangeArrowheads="1"/>
            </p:cNvSpPr>
            <p:nvPr/>
          </p:nvSpPr>
          <p:spPr bwMode="auto">
            <a:xfrm>
              <a:off x="1028" y="2542"/>
              <a:ext cx="2928" cy="1038"/>
            </a:xfrm>
            <a:prstGeom prst="rect">
              <a:avLst/>
            </a:prstGeom>
            <a:solidFill>
              <a:srgbClr val="00FF00">
                <a:alpha val="50195"/>
              </a:srgbClr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5387" name="Rectangle 24"/>
            <p:cNvSpPr>
              <a:spLocks noChangeArrowheads="1"/>
            </p:cNvSpPr>
            <p:nvPr/>
          </p:nvSpPr>
          <p:spPr bwMode="auto">
            <a:xfrm>
              <a:off x="2112" y="1536"/>
              <a:ext cx="1056" cy="864"/>
            </a:xfrm>
            <a:prstGeom prst="rect">
              <a:avLst/>
            </a:prstGeom>
            <a:solidFill>
              <a:srgbClr val="00FF00">
                <a:alpha val="50195"/>
              </a:srgbClr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5388" name="Rectangle 25"/>
            <p:cNvSpPr>
              <a:spLocks noChangeArrowheads="1"/>
            </p:cNvSpPr>
            <p:nvPr/>
          </p:nvSpPr>
          <p:spPr bwMode="auto">
            <a:xfrm>
              <a:off x="3368" y="864"/>
              <a:ext cx="636" cy="768"/>
            </a:xfrm>
            <a:prstGeom prst="rect">
              <a:avLst/>
            </a:prstGeom>
            <a:solidFill>
              <a:srgbClr val="00FF00">
                <a:alpha val="50195"/>
              </a:srgbClr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5389" name="Freeform 26"/>
            <p:cNvSpPr>
              <a:spLocks/>
            </p:cNvSpPr>
            <p:nvPr/>
          </p:nvSpPr>
          <p:spPr bwMode="auto">
            <a:xfrm>
              <a:off x="3936" y="864"/>
              <a:ext cx="1440" cy="2688"/>
            </a:xfrm>
            <a:custGeom>
              <a:avLst/>
              <a:gdLst>
                <a:gd name="T0" fmla="*/ 96 w 1440"/>
                <a:gd name="T1" fmla="*/ 672 h 2688"/>
                <a:gd name="T2" fmla="*/ 816 w 1440"/>
                <a:gd name="T3" fmla="*/ 672 h 2688"/>
                <a:gd name="T4" fmla="*/ 816 w 1440"/>
                <a:gd name="T5" fmla="*/ 1056 h 2688"/>
                <a:gd name="T6" fmla="*/ 240 w 1440"/>
                <a:gd name="T7" fmla="*/ 1680 h 2688"/>
                <a:gd name="T8" fmla="*/ 0 w 1440"/>
                <a:gd name="T9" fmla="*/ 1680 h 2688"/>
                <a:gd name="T10" fmla="*/ 0 w 1440"/>
                <a:gd name="T11" fmla="*/ 2688 h 2688"/>
                <a:gd name="T12" fmla="*/ 1104 w 1440"/>
                <a:gd name="T13" fmla="*/ 1584 h 2688"/>
                <a:gd name="T14" fmla="*/ 1392 w 1440"/>
                <a:gd name="T15" fmla="*/ 1152 h 2688"/>
                <a:gd name="T16" fmla="*/ 1440 w 1440"/>
                <a:gd name="T17" fmla="*/ 816 h 2688"/>
                <a:gd name="T18" fmla="*/ 1440 w 1440"/>
                <a:gd name="T19" fmla="*/ 576 h 2688"/>
                <a:gd name="T20" fmla="*/ 1248 w 1440"/>
                <a:gd name="T21" fmla="*/ 288 h 2688"/>
                <a:gd name="T22" fmla="*/ 864 w 1440"/>
                <a:gd name="T23" fmla="*/ 0 h 2688"/>
                <a:gd name="T24" fmla="*/ 96 w 1440"/>
                <a:gd name="T25" fmla="*/ 0 h 2688"/>
                <a:gd name="T26" fmla="*/ 0 w 1440"/>
                <a:gd name="T27" fmla="*/ 0 h 2688"/>
                <a:gd name="T28" fmla="*/ 0 w 1440"/>
                <a:gd name="T29" fmla="*/ 672 h 2688"/>
                <a:gd name="T30" fmla="*/ 144 w 1440"/>
                <a:gd name="T31" fmla="*/ 672 h 2688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1440"/>
                <a:gd name="T49" fmla="*/ 0 h 2688"/>
                <a:gd name="T50" fmla="*/ 1440 w 1440"/>
                <a:gd name="T51" fmla="*/ 2688 h 2688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1440" h="2688">
                  <a:moveTo>
                    <a:pt x="96" y="672"/>
                  </a:moveTo>
                  <a:lnTo>
                    <a:pt x="816" y="672"/>
                  </a:lnTo>
                  <a:lnTo>
                    <a:pt x="816" y="1056"/>
                  </a:lnTo>
                  <a:lnTo>
                    <a:pt x="240" y="1680"/>
                  </a:lnTo>
                  <a:lnTo>
                    <a:pt x="0" y="1680"/>
                  </a:lnTo>
                  <a:lnTo>
                    <a:pt x="0" y="2688"/>
                  </a:lnTo>
                  <a:lnTo>
                    <a:pt x="1104" y="1584"/>
                  </a:lnTo>
                  <a:lnTo>
                    <a:pt x="1392" y="1152"/>
                  </a:lnTo>
                  <a:lnTo>
                    <a:pt x="1440" y="816"/>
                  </a:lnTo>
                  <a:lnTo>
                    <a:pt x="1440" y="576"/>
                  </a:lnTo>
                  <a:lnTo>
                    <a:pt x="1248" y="288"/>
                  </a:lnTo>
                  <a:lnTo>
                    <a:pt x="864" y="0"/>
                  </a:lnTo>
                  <a:lnTo>
                    <a:pt x="96" y="0"/>
                  </a:lnTo>
                  <a:lnTo>
                    <a:pt x="0" y="0"/>
                  </a:lnTo>
                  <a:lnTo>
                    <a:pt x="0" y="672"/>
                  </a:lnTo>
                  <a:lnTo>
                    <a:pt x="144" y="672"/>
                  </a:lnTo>
                </a:path>
              </a:pathLst>
            </a:custGeom>
            <a:solidFill>
              <a:srgbClr val="00FF00">
                <a:alpha val="50195"/>
              </a:srgbClr>
            </a:solidFill>
            <a:ln w="9525" cap="flat" cmpd="sng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</p:grpSp>
      <p:sp>
        <p:nvSpPr>
          <p:cNvPr id="107555" name="Rectangle 35"/>
          <p:cNvSpPr>
            <a:spLocks noChangeArrowheads="1"/>
          </p:cNvSpPr>
          <p:nvPr/>
        </p:nvSpPr>
        <p:spPr bwMode="auto">
          <a:xfrm>
            <a:off x="5441950" y="3659188"/>
            <a:ext cx="533400" cy="76200"/>
          </a:xfrm>
          <a:prstGeom prst="rect">
            <a:avLst/>
          </a:prstGeom>
          <a:gradFill rotWithShape="0">
            <a:gsLst>
              <a:gs pos="0">
                <a:srgbClr val="007600"/>
              </a:gs>
              <a:gs pos="50000">
                <a:srgbClr val="00FF00"/>
              </a:gs>
              <a:gs pos="100000">
                <a:srgbClr val="007600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ko-KR" altLang="en-US" sz="1000" b="0">
                <a:solidFill>
                  <a:schemeClr val="bg2"/>
                </a:solidFill>
              </a:rPr>
              <a:t>방화샤타</a:t>
            </a:r>
          </a:p>
        </p:txBody>
      </p:sp>
      <p:grpSp>
        <p:nvGrpSpPr>
          <p:cNvPr id="4" name="Group 42"/>
          <p:cNvGrpSpPr>
            <a:grpSpLocks/>
          </p:cNvGrpSpPr>
          <p:nvPr/>
        </p:nvGrpSpPr>
        <p:grpSpPr bwMode="auto">
          <a:xfrm>
            <a:off x="-119063" y="1676400"/>
            <a:ext cx="8653463" cy="3810000"/>
            <a:chOff x="-75" y="1056"/>
            <a:chExt cx="5451" cy="2400"/>
          </a:xfrm>
        </p:grpSpPr>
        <p:sp>
          <p:nvSpPr>
            <p:cNvPr id="15375" name="Text Box 36"/>
            <p:cNvSpPr txBox="1">
              <a:spLocks noChangeArrowheads="1"/>
            </p:cNvSpPr>
            <p:nvPr/>
          </p:nvSpPr>
          <p:spPr bwMode="auto">
            <a:xfrm>
              <a:off x="-75" y="1776"/>
              <a:ext cx="1440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ko-KR" altLang="en-US"/>
                <a:t>오피스텔</a:t>
              </a:r>
            </a:p>
          </p:txBody>
        </p:sp>
        <p:sp>
          <p:nvSpPr>
            <p:cNvPr id="15376" name="Text Box 37"/>
            <p:cNvSpPr txBox="1">
              <a:spLocks noChangeArrowheads="1"/>
            </p:cNvSpPr>
            <p:nvPr/>
          </p:nvSpPr>
          <p:spPr bwMode="auto">
            <a:xfrm>
              <a:off x="2064" y="3072"/>
              <a:ext cx="1440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ko-KR" altLang="en-US"/>
                <a:t>오피스텔</a:t>
              </a:r>
            </a:p>
          </p:txBody>
        </p:sp>
        <p:sp>
          <p:nvSpPr>
            <p:cNvPr id="15377" name="Text Box 38"/>
            <p:cNvSpPr txBox="1">
              <a:spLocks noChangeArrowheads="1"/>
            </p:cNvSpPr>
            <p:nvPr/>
          </p:nvSpPr>
          <p:spPr bwMode="auto">
            <a:xfrm>
              <a:off x="546" y="2832"/>
              <a:ext cx="270" cy="62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eaVert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ko-KR" altLang="en-US"/>
                <a:t>오피스텔</a:t>
              </a:r>
            </a:p>
          </p:txBody>
        </p:sp>
        <p:sp>
          <p:nvSpPr>
            <p:cNvPr id="15378" name="Text Box 39"/>
            <p:cNvSpPr txBox="1">
              <a:spLocks noChangeArrowheads="1"/>
            </p:cNvSpPr>
            <p:nvPr/>
          </p:nvSpPr>
          <p:spPr bwMode="auto">
            <a:xfrm>
              <a:off x="1968" y="1824"/>
              <a:ext cx="1440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ko-KR" altLang="en-US"/>
                <a:t>오피스텔</a:t>
              </a:r>
            </a:p>
          </p:txBody>
        </p:sp>
        <p:sp>
          <p:nvSpPr>
            <p:cNvPr id="15379" name="Text Box 40"/>
            <p:cNvSpPr txBox="1">
              <a:spLocks noChangeArrowheads="1"/>
            </p:cNvSpPr>
            <p:nvPr/>
          </p:nvSpPr>
          <p:spPr bwMode="auto">
            <a:xfrm rot="-2669354">
              <a:off x="3936" y="2256"/>
              <a:ext cx="1440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ko-KR" altLang="en-US"/>
                <a:t>오피스텔</a:t>
              </a:r>
            </a:p>
          </p:txBody>
        </p:sp>
        <p:sp>
          <p:nvSpPr>
            <p:cNvPr id="15380" name="Text Box 41"/>
            <p:cNvSpPr txBox="1">
              <a:spLocks noChangeArrowheads="1"/>
            </p:cNvSpPr>
            <p:nvPr/>
          </p:nvSpPr>
          <p:spPr bwMode="auto">
            <a:xfrm>
              <a:off x="3264" y="1056"/>
              <a:ext cx="1440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ko-KR" altLang="en-US"/>
                <a:t>오피스텔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Intel광고음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2" dur="500"/>
                                        <p:tgtEl>
                                          <p:spTgt spid="10755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7555" grpId="0" animBg="1" autoUpdateAnimBg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5" name="Rectangle 5"/>
          <p:cNvSpPr>
            <a:spLocks noChangeArrowheads="1"/>
          </p:cNvSpPr>
          <p:nvPr/>
        </p:nvSpPr>
        <p:spPr bwMode="auto">
          <a:xfrm>
            <a:off x="3124200" y="228600"/>
            <a:ext cx="2895600" cy="685800"/>
          </a:xfrm>
          <a:prstGeom prst="rect">
            <a:avLst/>
          </a:prstGeom>
          <a:gradFill rotWithShape="0">
            <a:gsLst>
              <a:gs pos="0">
                <a:schemeClr val="accent1">
                  <a:gamma/>
                  <a:shade val="66275"/>
                  <a:invGamma/>
                </a:schemeClr>
              </a:gs>
              <a:gs pos="50000">
                <a:schemeClr val="accent1"/>
              </a:gs>
              <a:gs pos="100000">
                <a:schemeClr val="accent1">
                  <a:gamma/>
                  <a:shade val="66275"/>
                  <a:invGamma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lIns="0" tIns="0" rIns="0" bIns="0" anchor="ctr" anchorCtr="1"/>
          <a:lstStyle/>
          <a:p>
            <a:pPr>
              <a:defRPr/>
            </a:pPr>
            <a:r>
              <a:rPr lang="en-US" altLang="ko-KR" sz="3200">
                <a:solidFill>
                  <a:schemeClr val="bg2"/>
                </a:solidFill>
                <a:ea typeface="굴림" pitchFamily="50" charset="-127"/>
              </a:rPr>
              <a:t>9 </a:t>
            </a:r>
            <a:r>
              <a:rPr lang="ko-KR" altLang="en-US" sz="3200">
                <a:solidFill>
                  <a:schemeClr val="bg2"/>
                </a:solidFill>
                <a:ea typeface="굴림" pitchFamily="50" charset="-127"/>
              </a:rPr>
              <a:t>층 아파트</a:t>
            </a:r>
          </a:p>
        </p:txBody>
      </p:sp>
      <p:pic>
        <p:nvPicPr>
          <p:cNvPr id="16387" name="Picture 10" descr="9층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14325" y="1219200"/>
            <a:ext cx="8534400" cy="5334000"/>
          </a:xfrm>
          <a:prstGeom prst="rect">
            <a:avLst/>
          </a:prstGeom>
          <a:solidFill>
            <a:schemeClr val="folHlink"/>
          </a:solidFill>
          <a:ln w="9525">
            <a:noFill/>
            <a:miter lim="800000"/>
            <a:headEnd/>
            <a:tailEnd/>
          </a:ln>
        </p:spPr>
      </p:pic>
      <p:grpSp>
        <p:nvGrpSpPr>
          <p:cNvPr id="16388" name="Group 19"/>
          <p:cNvGrpSpPr>
            <a:grpSpLocks/>
          </p:cNvGrpSpPr>
          <p:nvPr/>
        </p:nvGrpSpPr>
        <p:grpSpPr bwMode="auto">
          <a:xfrm>
            <a:off x="304800" y="1219200"/>
            <a:ext cx="8543925" cy="5334000"/>
            <a:chOff x="192" y="768"/>
            <a:chExt cx="5382" cy="3360"/>
          </a:xfrm>
        </p:grpSpPr>
        <p:sp>
          <p:nvSpPr>
            <p:cNvPr id="16416" name="Rectangle 11"/>
            <p:cNvSpPr>
              <a:spLocks noChangeArrowheads="1"/>
            </p:cNvSpPr>
            <p:nvPr/>
          </p:nvSpPr>
          <p:spPr bwMode="auto">
            <a:xfrm>
              <a:off x="192" y="3360"/>
              <a:ext cx="1584" cy="768"/>
            </a:xfrm>
            <a:prstGeom prst="rect">
              <a:avLst/>
            </a:prstGeom>
            <a:solidFill>
              <a:schemeClr val="tx1">
                <a:alpha val="50195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6417" name="Rectangle 12"/>
            <p:cNvSpPr>
              <a:spLocks noChangeArrowheads="1"/>
            </p:cNvSpPr>
            <p:nvPr/>
          </p:nvSpPr>
          <p:spPr bwMode="auto">
            <a:xfrm>
              <a:off x="1776" y="3442"/>
              <a:ext cx="3792" cy="686"/>
            </a:xfrm>
            <a:prstGeom prst="rect">
              <a:avLst/>
            </a:prstGeom>
            <a:solidFill>
              <a:schemeClr val="tx1">
                <a:alpha val="50195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6418" name="Rectangle 13"/>
            <p:cNvSpPr>
              <a:spLocks noChangeArrowheads="1"/>
            </p:cNvSpPr>
            <p:nvPr/>
          </p:nvSpPr>
          <p:spPr bwMode="auto">
            <a:xfrm>
              <a:off x="2914" y="3339"/>
              <a:ext cx="2640" cy="288"/>
            </a:xfrm>
            <a:prstGeom prst="rect">
              <a:avLst/>
            </a:prstGeom>
            <a:solidFill>
              <a:schemeClr val="tx1">
                <a:alpha val="50195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6419" name="Rectangle 14"/>
            <p:cNvSpPr>
              <a:spLocks noChangeArrowheads="1"/>
            </p:cNvSpPr>
            <p:nvPr/>
          </p:nvSpPr>
          <p:spPr bwMode="auto">
            <a:xfrm>
              <a:off x="3888" y="2922"/>
              <a:ext cx="1680" cy="480"/>
            </a:xfrm>
            <a:prstGeom prst="rect">
              <a:avLst/>
            </a:prstGeom>
            <a:solidFill>
              <a:schemeClr val="tx1">
                <a:alpha val="50195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6420" name="Rectangle 15"/>
            <p:cNvSpPr>
              <a:spLocks noChangeArrowheads="1"/>
            </p:cNvSpPr>
            <p:nvPr/>
          </p:nvSpPr>
          <p:spPr bwMode="auto">
            <a:xfrm>
              <a:off x="4368" y="2558"/>
              <a:ext cx="1186" cy="378"/>
            </a:xfrm>
            <a:prstGeom prst="rect">
              <a:avLst/>
            </a:prstGeom>
            <a:solidFill>
              <a:schemeClr val="tx1">
                <a:alpha val="50195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6421" name="Rectangle 16"/>
            <p:cNvSpPr>
              <a:spLocks noChangeArrowheads="1"/>
            </p:cNvSpPr>
            <p:nvPr/>
          </p:nvSpPr>
          <p:spPr bwMode="auto">
            <a:xfrm>
              <a:off x="4704" y="768"/>
              <a:ext cx="870" cy="1872"/>
            </a:xfrm>
            <a:prstGeom prst="rect">
              <a:avLst/>
            </a:prstGeom>
            <a:solidFill>
              <a:schemeClr val="tx1">
                <a:alpha val="50195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6422" name="Rectangle 17"/>
            <p:cNvSpPr>
              <a:spLocks noChangeArrowheads="1"/>
            </p:cNvSpPr>
            <p:nvPr/>
          </p:nvSpPr>
          <p:spPr bwMode="auto">
            <a:xfrm>
              <a:off x="192" y="768"/>
              <a:ext cx="4512" cy="720"/>
            </a:xfrm>
            <a:prstGeom prst="rect">
              <a:avLst/>
            </a:prstGeom>
            <a:solidFill>
              <a:schemeClr val="tx1">
                <a:alpha val="50195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6423" name="Rectangle 18"/>
            <p:cNvSpPr>
              <a:spLocks noChangeArrowheads="1"/>
            </p:cNvSpPr>
            <p:nvPr/>
          </p:nvSpPr>
          <p:spPr bwMode="auto">
            <a:xfrm>
              <a:off x="192" y="1488"/>
              <a:ext cx="431" cy="1914"/>
            </a:xfrm>
            <a:prstGeom prst="rect">
              <a:avLst/>
            </a:prstGeom>
            <a:solidFill>
              <a:schemeClr val="tx1">
                <a:alpha val="50195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</p:grpSp>
      <p:sp>
        <p:nvSpPr>
          <p:cNvPr id="16389" name="Line 21"/>
          <p:cNvSpPr>
            <a:spLocks noChangeShapeType="1"/>
          </p:cNvSpPr>
          <p:nvPr/>
        </p:nvSpPr>
        <p:spPr bwMode="auto">
          <a:xfrm>
            <a:off x="2566988" y="2667000"/>
            <a:ext cx="0" cy="1066800"/>
          </a:xfrm>
          <a:prstGeom prst="line">
            <a:avLst/>
          </a:prstGeom>
          <a:noFill/>
          <a:ln w="57150">
            <a:solidFill>
              <a:schemeClr val="hlink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6390" name="Line 23"/>
          <p:cNvSpPr>
            <a:spLocks noChangeShapeType="1"/>
          </p:cNvSpPr>
          <p:nvPr/>
        </p:nvSpPr>
        <p:spPr bwMode="auto">
          <a:xfrm>
            <a:off x="2566988" y="3733800"/>
            <a:ext cx="484187" cy="0"/>
          </a:xfrm>
          <a:prstGeom prst="line">
            <a:avLst/>
          </a:prstGeom>
          <a:noFill/>
          <a:ln w="57150">
            <a:solidFill>
              <a:schemeClr val="hlink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6391" name="Line 24"/>
          <p:cNvSpPr>
            <a:spLocks noChangeShapeType="1"/>
          </p:cNvSpPr>
          <p:nvPr/>
        </p:nvSpPr>
        <p:spPr bwMode="auto">
          <a:xfrm flipV="1">
            <a:off x="3051175" y="2667000"/>
            <a:ext cx="0" cy="1066800"/>
          </a:xfrm>
          <a:prstGeom prst="line">
            <a:avLst/>
          </a:prstGeom>
          <a:noFill/>
          <a:ln w="57150">
            <a:solidFill>
              <a:schemeClr val="hlink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6392" name="Line 25"/>
          <p:cNvSpPr>
            <a:spLocks noChangeShapeType="1"/>
          </p:cNvSpPr>
          <p:nvPr/>
        </p:nvSpPr>
        <p:spPr bwMode="auto">
          <a:xfrm flipV="1">
            <a:off x="6127750" y="3352800"/>
            <a:ext cx="0" cy="381000"/>
          </a:xfrm>
          <a:prstGeom prst="line">
            <a:avLst/>
          </a:prstGeom>
          <a:noFill/>
          <a:ln w="57150">
            <a:solidFill>
              <a:schemeClr val="hlink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6393" name="AutoShape 26"/>
          <p:cNvSpPr>
            <a:spLocks noChangeArrowheads="1"/>
          </p:cNvSpPr>
          <p:nvPr/>
        </p:nvSpPr>
        <p:spPr bwMode="auto">
          <a:xfrm>
            <a:off x="2338388" y="2416175"/>
            <a:ext cx="228600" cy="228600"/>
          </a:xfrm>
          <a:prstGeom prst="triangle">
            <a:avLst>
              <a:gd name="adj" fmla="val 50000"/>
            </a:avLst>
          </a:prstGeom>
          <a:solidFill>
            <a:schemeClr val="hlink"/>
          </a:solidFill>
          <a:ln w="9525">
            <a:solidFill>
              <a:schemeClr val="hlink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16394" name="AutoShape 27"/>
          <p:cNvSpPr>
            <a:spLocks noChangeArrowheads="1"/>
          </p:cNvSpPr>
          <p:nvPr/>
        </p:nvSpPr>
        <p:spPr bwMode="auto">
          <a:xfrm>
            <a:off x="5638800" y="2362200"/>
            <a:ext cx="228600" cy="228600"/>
          </a:xfrm>
          <a:prstGeom prst="triangle">
            <a:avLst>
              <a:gd name="adj" fmla="val 50000"/>
            </a:avLst>
          </a:prstGeom>
          <a:solidFill>
            <a:schemeClr val="hlink"/>
          </a:solidFill>
          <a:ln w="9525">
            <a:solidFill>
              <a:schemeClr val="hlink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grpSp>
        <p:nvGrpSpPr>
          <p:cNvPr id="3" name="Group 33"/>
          <p:cNvGrpSpPr>
            <a:grpSpLocks/>
          </p:cNvGrpSpPr>
          <p:nvPr/>
        </p:nvGrpSpPr>
        <p:grpSpPr bwMode="auto">
          <a:xfrm>
            <a:off x="1012825" y="2384425"/>
            <a:ext cx="3506788" cy="3081338"/>
            <a:chOff x="638" y="1501"/>
            <a:chExt cx="2209" cy="1941"/>
          </a:xfrm>
        </p:grpSpPr>
        <p:sp>
          <p:nvSpPr>
            <p:cNvPr id="16414" name="Rectangle 31"/>
            <p:cNvSpPr>
              <a:spLocks noChangeArrowheads="1"/>
            </p:cNvSpPr>
            <p:nvPr/>
          </p:nvSpPr>
          <p:spPr bwMode="auto">
            <a:xfrm>
              <a:off x="638" y="1501"/>
              <a:ext cx="2209" cy="1859"/>
            </a:xfrm>
            <a:prstGeom prst="rect">
              <a:avLst/>
            </a:prstGeom>
            <a:solidFill>
              <a:srgbClr val="FF66CC">
                <a:alpha val="50195"/>
              </a:srgbClr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6415" name="Rectangle 32"/>
            <p:cNvSpPr>
              <a:spLocks noChangeArrowheads="1"/>
            </p:cNvSpPr>
            <p:nvPr/>
          </p:nvSpPr>
          <p:spPr bwMode="auto">
            <a:xfrm>
              <a:off x="1776" y="3216"/>
              <a:ext cx="1056" cy="226"/>
            </a:xfrm>
            <a:prstGeom prst="rect">
              <a:avLst/>
            </a:prstGeom>
            <a:solidFill>
              <a:srgbClr val="FF66CC">
                <a:alpha val="50195"/>
              </a:srgbClr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</p:grpSp>
      <p:grpSp>
        <p:nvGrpSpPr>
          <p:cNvPr id="4" name="Group 37"/>
          <p:cNvGrpSpPr>
            <a:grpSpLocks/>
          </p:cNvGrpSpPr>
          <p:nvPr/>
        </p:nvGrpSpPr>
        <p:grpSpPr bwMode="auto">
          <a:xfrm>
            <a:off x="4519613" y="2382838"/>
            <a:ext cx="2947987" cy="2917825"/>
            <a:chOff x="2847" y="1501"/>
            <a:chExt cx="1857" cy="1838"/>
          </a:xfrm>
        </p:grpSpPr>
        <p:sp>
          <p:nvSpPr>
            <p:cNvPr id="16411" name="Rectangle 34"/>
            <p:cNvSpPr>
              <a:spLocks noChangeArrowheads="1"/>
            </p:cNvSpPr>
            <p:nvPr/>
          </p:nvSpPr>
          <p:spPr bwMode="auto">
            <a:xfrm>
              <a:off x="2847" y="1501"/>
              <a:ext cx="1041" cy="1838"/>
            </a:xfrm>
            <a:prstGeom prst="rect">
              <a:avLst/>
            </a:prstGeom>
            <a:solidFill>
              <a:schemeClr val="accent1">
                <a:alpha val="50195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6412" name="Rectangle 35"/>
            <p:cNvSpPr>
              <a:spLocks noChangeArrowheads="1"/>
            </p:cNvSpPr>
            <p:nvPr/>
          </p:nvSpPr>
          <p:spPr bwMode="auto">
            <a:xfrm>
              <a:off x="3888" y="1501"/>
              <a:ext cx="480" cy="1421"/>
            </a:xfrm>
            <a:prstGeom prst="rect">
              <a:avLst/>
            </a:prstGeom>
            <a:solidFill>
              <a:schemeClr val="accent1">
                <a:alpha val="50195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6413" name="Rectangle 36"/>
            <p:cNvSpPr>
              <a:spLocks noChangeArrowheads="1"/>
            </p:cNvSpPr>
            <p:nvPr/>
          </p:nvSpPr>
          <p:spPr bwMode="auto">
            <a:xfrm>
              <a:off x="4368" y="1501"/>
              <a:ext cx="336" cy="1057"/>
            </a:xfrm>
            <a:prstGeom prst="rect">
              <a:avLst/>
            </a:prstGeom>
            <a:solidFill>
              <a:schemeClr val="accent1">
                <a:alpha val="50195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</p:grpSp>
      <p:sp>
        <p:nvSpPr>
          <p:cNvPr id="87085" name="Rectangle 45"/>
          <p:cNvSpPr>
            <a:spLocks noChangeArrowheads="1"/>
          </p:cNvSpPr>
          <p:nvPr/>
        </p:nvSpPr>
        <p:spPr bwMode="auto">
          <a:xfrm>
            <a:off x="4519613" y="2644775"/>
            <a:ext cx="1608137" cy="2655888"/>
          </a:xfrm>
          <a:prstGeom prst="rect">
            <a:avLst/>
          </a:prstGeom>
          <a:solidFill>
            <a:schemeClr val="accent2">
              <a:alpha val="50195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87087" name="Text Box 47"/>
          <p:cNvSpPr txBox="1">
            <a:spLocks noChangeArrowheads="1"/>
          </p:cNvSpPr>
          <p:nvPr/>
        </p:nvSpPr>
        <p:spPr bwMode="auto">
          <a:xfrm>
            <a:off x="5105400" y="2917825"/>
            <a:ext cx="488950" cy="2058988"/>
          </a:xfrm>
          <a:prstGeom prst="rect">
            <a:avLst/>
          </a:prstGeom>
          <a:gradFill rotWithShape="0">
            <a:gsLst>
              <a:gs pos="0">
                <a:schemeClr val="accent2">
                  <a:gamma/>
                  <a:shade val="46275"/>
                  <a:invGamma/>
                </a:schemeClr>
              </a:gs>
              <a:gs pos="50000">
                <a:schemeClr val="accent2"/>
              </a:gs>
              <a:gs pos="100000">
                <a:schemeClr val="accent2">
                  <a:gamma/>
                  <a:shade val="46275"/>
                  <a:invGamma/>
                </a:schemeClr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vert="eaVert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ko-KR" altLang="en-US" sz="2000">
                <a:solidFill>
                  <a:schemeClr val="accent1"/>
                </a:solidFill>
                <a:ea typeface="굴림" pitchFamily="50" charset="-127"/>
              </a:rPr>
              <a:t>아파트 기계실</a:t>
            </a:r>
          </a:p>
        </p:txBody>
      </p:sp>
      <p:grpSp>
        <p:nvGrpSpPr>
          <p:cNvPr id="5" name="Group 51"/>
          <p:cNvGrpSpPr>
            <a:grpSpLocks/>
          </p:cNvGrpSpPr>
          <p:nvPr/>
        </p:nvGrpSpPr>
        <p:grpSpPr bwMode="auto">
          <a:xfrm>
            <a:off x="6127750" y="2384425"/>
            <a:ext cx="1339850" cy="2254250"/>
            <a:chOff x="3860" y="1502"/>
            <a:chExt cx="844" cy="1420"/>
          </a:xfrm>
        </p:grpSpPr>
        <p:sp>
          <p:nvSpPr>
            <p:cNvPr id="16409" name="Rectangle 48"/>
            <p:cNvSpPr>
              <a:spLocks noChangeArrowheads="1"/>
            </p:cNvSpPr>
            <p:nvPr/>
          </p:nvSpPr>
          <p:spPr bwMode="auto">
            <a:xfrm>
              <a:off x="3860" y="2352"/>
              <a:ext cx="508" cy="570"/>
            </a:xfrm>
            <a:prstGeom prst="rect">
              <a:avLst/>
            </a:prstGeom>
            <a:solidFill>
              <a:schemeClr val="tx2">
                <a:alpha val="50195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6410" name="Rectangle 49"/>
            <p:cNvSpPr>
              <a:spLocks noChangeArrowheads="1"/>
            </p:cNvSpPr>
            <p:nvPr/>
          </p:nvSpPr>
          <p:spPr bwMode="auto">
            <a:xfrm>
              <a:off x="4128" y="1502"/>
              <a:ext cx="576" cy="1056"/>
            </a:xfrm>
            <a:prstGeom prst="rect">
              <a:avLst/>
            </a:prstGeom>
            <a:solidFill>
              <a:schemeClr val="tx2">
                <a:alpha val="50195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</p:grpSp>
      <p:sp>
        <p:nvSpPr>
          <p:cNvPr id="87090" name="Text Box 50"/>
          <p:cNvSpPr txBox="1">
            <a:spLocks noChangeArrowheads="1"/>
          </p:cNvSpPr>
          <p:nvPr/>
        </p:nvSpPr>
        <p:spPr bwMode="auto">
          <a:xfrm>
            <a:off x="6858000" y="2490788"/>
            <a:ext cx="428625" cy="1470025"/>
          </a:xfrm>
          <a:prstGeom prst="rect">
            <a:avLst/>
          </a:prstGeom>
          <a:gradFill rotWithShape="0">
            <a:gsLst>
              <a:gs pos="0">
                <a:schemeClr val="tx2">
                  <a:gamma/>
                  <a:shade val="46275"/>
                  <a:invGamma/>
                </a:schemeClr>
              </a:gs>
              <a:gs pos="50000">
                <a:schemeClr val="tx2"/>
              </a:gs>
              <a:gs pos="100000">
                <a:schemeClr val="tx2">
                  <a:gamma/>
                  <a:shade val="46275"/>
                  <a:invGamma/>
                </a:schemeClr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vert="eaVert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ko-KR" altLang="en-US">
                <a:ea typeface="굴림" pitchFamily="50" charset="-127"/>
              </a:rPr>
              <a:t>주민공동시설</a:t>
            </a:r>
          </a:p>
        </p:txBody>
      </p:sp>
      <p:grpSp>
        <p:nvGrpSpPr>
          <p:cNvPr id="6" name="Group 54"/>
          <p:cNvGrpSpPr>
            <a:grpSpLocks/>
          </p:cNvGrpSpPr>
          <p:nvPr/>
        </p:nvGrpSpPr>
        <p:grpSpPr bwMode="auto">
          <a:xfrm>
            <a:off x="1012825" y="2667000"/>
            <a:ext cx="1806575" cy="2668588"/>
            <a:chOff x="638" y="1680"/>
            <a:chExt cx="1138" cy="1681"/>
          </a:xfrm>
        </p:grpSpPr>
        <p:sp>
          <p:nvSpPr>
            <p:cNvPr id="16407" name="Rectangle 52"/>
            <p:cNvSpPr>
              <a:spLocks noChangeArrowheads="1"/>
            </p:cNvSpPr>
            <p:nvPr/>
          </p:nvSpPr>
          <p:spPr bwMode="auto">
            <a:xfrm>
              <a:off x="638" y="1680"/>
              <a:ext cx="754" cy="1681"/>
            </a:xfrm>
            <a:prstGeom prst="rect">
              <a:avLst/>
            </a:prstGeom>
            <a:solidFill>
              <a:srgbClr val="99FF99">
                <a:alpha val="50195"/>
              </a:srgbClr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6408" name="Rectangle 53"/>
            <p:cNvSpPr>
              <a:spLocks noChangeArrowheads="1"/>
            </p:cNvSpPr>
            <p:nvPr/>
          </p:nvSpPr>
          <p:spPr bwMode="auto">
            <a:xfrm>
              <a:off x="1200" y="2352"/>
              <a:ext cx="576" cy="1009"/>
            </a:xfrm>
            <a:prstGeom prst="rect">
              <a:avLst/>
            </a:prstGeom>
            <a:solidFill>
              <a:srgbClr val="99FF99">
                <a:alpha val="50195"/>
              </a:srgbClr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</p:grpSp>
      <p:grpSp>
        <p:nvGrpSpPr>
          <p:cNvPr id="7" name="Group 57"/>
          <p:cNvGrpSpPr>
            <a:grpSpLocks/>
          </p:cNvGrpSpPr>
          <p:nvPr/>
        </p:nvGrpSpPr>
        <p:grpSpPr bwMode="auto">
          <a:xfrm>
            <a:off x="2819400" y="2646363"/>
            <a:ext cx="1676400" cy="2819400"/>
            <a:chOff x="1776" y="1667"/>
            <a:chExt cx="1056" cy="1776"/>
          </a:xfrm>
        </p:grpSpPr>
        <p:sp>
          <p:nvSpPr>
            <p:cNvPr id="16405" name="Rectangle 55"/>
            <p:cNvSpPr>
              <a:spLocks noChangeArrowheads="1"/>
            </p:cNvSpPr>
            <p:nvPr/>
          </p:nvSpPr>
          <p:spPr bwMode="auto">
            <a:xfrm>
              <a:off x="2160" y="1667"/>
              <a:ext cx="672" cy="1762"/>
            </a:xfrm>
            <a:prstGeom prst="rect">
              <a:avLst/>
            </a:prstGeom>
            <a:solidFill>
              <a:srgbClr val="99FF99">
                <a:alpha val="50195"/>
              </a:srgbClr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6406" name="Rectangle 56"/>
            <p:cNvSpPr>
              <a:spLocks noChangeArrowheads="1"/>
            </p:cNvSpPr>
            <p:nvPr/>
          </p:nvSpPr>
          <p:spPr bwMode="auto">
            <a:xfrm>
              <a:off x="1776" y="2352"/>
              <a:ext cx="384" cy="1091"/>
            </a:xfrm>
            <a:prstGeom prst="rect">
              <a:avLst/>
            </a:prstGeom>
            <a:solidFill>
              <a:srgbClr val="99FF99">
                <a:alpha val="50195"/>
              </a:srgbClr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</p:grpSp>
      <p:sp>
        <p:nvSpPr>
          <p:cNvPr id="87098" name="Text Box 58"/>
          <p:cNvSpPr txBox="1">
            <a:spLocks noChangeArrowheads="1"/>
          </p:cNvSpPr>
          <p:nvPr/>
        </p:nvSpPr>
        <p:spPr bwMode="auto">
          <a:xfrm>
            <a:off x="1752600" y="4191000"/>
            <a:ext cx="1981200" cy="336550"/>
          </a:xfrm>
          <a:prstGeom prst="rect">
            <a:avLst/>
          </a:prstGeom>
          <a:gradFill rotWithShape="0">
            <a:gsLst>
              <a:gs pos="0">
                <a:srgbClr val="477647"/>
              </a:gs>
              <a:gs pos="50000">
                <a:srgbClr val="99FF99"/>
              </a:gs>
              <a:gs pos="100000">
                <a:srgbClr val="477647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ko-KR" altLang="en-US"/>
              <a:t>아파트 </a:t>
            </a:r>
            <a:r>
              <a:rPr lang="en-US" altLang="ko-KR"/>
              <a:t>2</a:t>
            </a:r>
            <a:r>
              <a:rPr lang="ko-KR" altLang="en-US"/>
              <a:t>가구</a:t>
            </a:r>
          </a:p>
        </p:txBody>
      </p:sp>
      <p:sp>
        <p:nvSpPr>
          <p:cNvPr id="16404" name="Rectangle 59"/>
          <p:cNvSpPr>
            <a:spLocks noChangeArrowheads="1"/>
          </p:cNvSpPr>
          <p:nvPr/>
        </p:nvSpPr>
        <p:spPr bwMode="auto">
          <a:xfrm>
            <a:off x="3048000" y="2667000"/>
            <a:ext cx="304800" cy="1066800"/>
          </a:xfrm>
          <a:prstGeom prst="rect">
            <a:avLst/>
          </a:prstGeom>
          <a:solidFill>
            <a:schemeClr val="folHlink">
              <a:alpha val="50195"/>
            </a:schemeClr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ko-KR" altLang="en-US" sz="1200">
                <a:solidFill>
                  <a:schemeClr val="bg1"/>
                </a:solidFill>
              </a:rPr>
              <a:t>아</a:t>
            </a:r>
          </a:p>
          <a:p>
            <a:r>
              <a:rPr lang="ko-KR" altLang="en-US" sz="1200">
                <a:solidFill>
                  <a:schemeClr val="bg1"/>
                </a:solidFill>
              </a:rPr>
              <a:t>파</a:t>
            </a:r>
          </a:p>
          <a:p>
            <a:r>
              <a:rPr lang="ko-KR" altLang="en-US" sz="1200">
                <a:solidFill>
                  <a:schemeClr val="bg1"/>
                </a:solidFill>
              </a:rPr>
              <a:t>트</a:t>
            </a:r>
          </a:p>
          <a:p>
            <a:r>
              <a:rPr lang="en-US" altLang="ko-KR" sz="1200">
                <a:solidFill>
                  <a:schemeClr val="bg1"/>
                </a:solidFill>
              </a:rPr>
              <a:t>E/V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Intel광고음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Intel광고음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87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87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33" dur="500"/>
                                        <p:tgtEl>
                                          <p:spTgt spid="8708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870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870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3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4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870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870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7085" grpId="0" animBg="1"/>
      <p:bldP spid="87087" grpId="0" animBg="1" autoUpdateAnimBg="0"/>
      <p:bldP spid="87090" grpId="0" animBg="1" autoUpdateAnimBg="0"/>
      <p:bldP spid="87098" grpId="0" animBg="1" autoUpdateAnimBg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503" name="Rectangle 55"/>
          <p:cNvSpPr>
            <a:spLocks noChangeArrowheads="1"/>
          </p:cNvSpPr>
          <p:nvPr/>
        </p:nvSpPr>
        <p:spPr bwMode="auto">
          <a:xfrm>
            <a:off x="3124200" y="228600"/>
            <a:ext cx="2895600" cy="685800"/>
          </a:xfrm>
          <a:prstGeom prst="rect">
            <a:avLst/>
          </a:prstGeom>
          <a:gradFill rotWithShape="0">
            <a:gsLst>
              <a:gs pos="0">
                <a:schemeClr val="accent1">
                  <a:gamma/>
                  <a:shade val="66275"/>
                  <a:invGamma/>
                </a:schemeClr>
              </a:gs>
              <a:gs pos="50000">
                <a:schemeClr val="accent1"/>
              </a:gs>
              <a:gs pos="100000">
                <a:schemeClr val="accent1">
                  <a:gamma/>
                  <a:shade val="66275"/>
                  <a:invGamma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lIns="0" tIns="0" rIns="0" bIns="0" anchor="ctr" anchorCtr="1"/>
          <a:lstStyle/>
          <a:p>
            <a:pPr>
              <a:defRPr/>
            </a:pPr>
            <a:r>
              <a:rPr lang="en-US" altLang="ko-KR" sz="3200">
                <a:solidFill>
                  <a:schemeClr val="bg2"/>
                </a:solidFill>
                <a:ea typeface="굴림" pitchFamily="50" charset="-127"/>
              </a:rPr>
              <a:t>10-15 </a:t>
            </a:r>
            <a:r>
              <a:rPr lang="ko-KR" altLang="en-US" sz="3200">
                <a:solidFill>
                  <a:schemeClr val="bg2"/>
                </a:solidFill>
                <a:ea typeface="굴림" pitchFamily="50" charset="-127"/>
              </a:rPr>
              <a:t>층 아파트</a:t>
            </a:r>
          </a:p>
        </p:txBody>
      </p:sp>
      <p:pic>
        <p:nvPicPr>
          <p:cNvPr id="17411" name="Picture 56" descr="10층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28600" y="1143000"/>
            <a:ext cx="8686800" cy="548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7412" name="Group 65"/>
          <p:cNvGrpSpPr>
            <a:grpSpLocks/>
          </p:cNvGrpSpPr>
          <p:nvPr/>
        </p:nvGrpSpPr>
        <p:grpSpPr bwMode="auto">
          <a:xfrm>
            <a:off x="228600" y="1131888"/>
            <a:ext cx="8686800" cy="5497512"/>
            <a:chOff x="144" y="713"/>
            <a:chExt cx="5472" cy="3463"/>
          </a:xfrm>
        </p:grpSpPr>
        <p:sp>
          <p:nvSpPr>
            <p:cNvPr id="17438" name="Rectangle 57"/>
            <p:cNvSpPr>
              <a:spLocks noChangeArrowheads="1"/>
            </p:cNvSpPr>
            <p:nvPr/>
          </p:nvSpPr>
          <p:spPr bwMode="auto">
            <a:xfrm>
              <a:off x="144" y="720"/>
              <a:ext cx="96" cy="3456"/>
            </a:xfrm>
            <a:prstGeom prst="rect">
              <a:avLst/>
            </a:prstGeom>
            <a:solidFill>
              <a:schemeClr val="tx1">
                <a:alpha val="50195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7439" name="Rectangle 58"/>
            <p:cNvSpPr>
              <a:spLocks noChangeArrowheads="1"/>
            </p:cNvSpPr>
            <p:nvPr/>
          </p:nvSpPr>
          <p:spPr bwMode="auto">
            <a:xfrm>
              <a:off x="240" y="3929"/>
              <a:ext cx="1440" cy="240"/>
            </a:xfrm>
            <a:prstGeom prst="rect">
              <a:avLst/>
            </a:prstGeom>
            <a:solidFill>
              <a:schemeClr val="tx1">
                <a:alpha val="50195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7440" name="Rectangle 59"/>
            <p:cNvSpPr>
              <a:spLocks noChangeArrowheads="1"/>
            </p:cNvSpPr>
            <p:nvPr/>
          </p:nvSpPr>
          <p:spPr bwMode="auto">
            <a:xfrm>
              <a:off x="1680" y="4080"/>
              <a:ext cx="1536" cy="89"/>
            </a:xfrm>
            <a:prstGeom prst="rect">
              <a:avLst/>
            </a:prstGeom>
            <a:solidFill>
              <a:schemeClr val="tx1">
                <a:alpha val="50195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7441" name="Rectangle 60"/>
            <p:cNvSpPr>
              <a:spLocks noChangeArrowheads="1"/>
            </p:cNvSpPr>
            <p:nvPr/>
          </p:nvSpPr>
          <p:spPr bwMode="auto">
            <a:xfrm>
              <a:off x="3120" y="3929"/>
              <a:ext cx="2496" cy="240"/>
            </a:xfrm>
            <a:prstGeom prst="rect">
              <a:avLst/>
            </a:prstGeom>
            <a:solidFill>
              <a:schemeClr val="tx1">
                <a:alpha val="50195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7442" name="Rectangle 61"/>
            <p:cNvSpPr>
              <a:spLocks noChangeArrowheads="1"/>
            </p:cNvSpPr>
            <p:nvPr/>
          </p:nvSpPr>
          <p:spPr bwMode="auto">
            <a:xfrm>
              <a:off x="4416" y="3278"/>
              <a:ext cx="1200" cy="768"/>
            </a:xfrm>
            <a:prstGeom prst="rect">
              <a:avLst/>
            </a:prstGeom>
            <a:solidFill>
              <a:schemeClr val="tx1">
                <a:alpha val="50195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7443" name="Rectangle 62"/>
            <p:cNvSpPr>
              <a:spLocks noChangeArrowheads="1"/>
            </p:cNvSpPr>
            <p:nvPr/>
          </p:nvSpPr>
          <p:spPr bwMode="auto">
            <a:xfrm>
              <a:off x="4992" y="2640"/>
              <a:ext cx="624" cy="638"/>
            </a:xfrm>
            <a:prstGeom prst="rect">
              <a:avLst/>
            </a:prstGeom>
            <a:solidFill>
              <a:schemeClr val="tx1">
                <a:alpha val="50195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7444" name="Rectangle 63"/>
            <p:cNvSpPr>
              <a:spLocks noChangeArrowheads="1"/>
            </p:cNvSpPr>
            <p:nvPr/>
          </p:nvSpPr>
          <p:spPr bwMode="auto">
            <a:xfrm>
              <a:off x="5520" y="720"/>
              <a:ext cx="96" cy="2064"/>
            </a:xfrm>
            <a:prstGeom prst="rect">
              <a:avLst/>
            </a:prstGeom>
            <a:solidFill>
              <a:schemeClr val="tx1">
                <a:alpha val="50195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7445" name="Rectangle 64"/>
            <p:cNvSpPr>
              <a:spLocks noChangeArrowheads="1"/>
            </p:cNvSpPr>
            <p:nvPr/>
          </p:nvSpPr>
          <p:spPr bwMode="auto">
            <a:xfrm>
              <a:off x="144" y="713"/>
              <a:ext cx="5472" cy="192"/>
            </a:xfrm>
            <a:prstGeom prst="rect">
              <a:avLst/>
            </a:prstGeom>
            <a:solidFill>
              <a:schemeClr val="tx1">
                <a:alpha val="50195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</p:grpSp>
      <p:sp>
        <p:nvSpPr>
          <p:cNvPr id="17413" name="AutoShape 66"/>
          <p:cNvSpPr>
            <a:spLocks noChangeArrowheads="1"/>
          </p:cNvSpPr>
          <p:nvPr/>
        </p:nvSpPr>
        <p:spPr bwMode="auto">
          <a:xfrm>
            <a:off x="2101850" y="1566863"/>
            <a:ext cx="228600" cy="228600"/>
          </a:xfrm>
          <a:prstGeom prst="triangle">
            <a:avLst>
              <a:gd name="adj" fmla="val 50000"/>
            </a:avLst>
          </a:prstGeom>
          <a:solidFill>
            <a:schemeClr val="hlink"/>
          </a:solidFill>
          <a:ln w="9525">
            <a:solidFill>
              <a:schemeClr val="hlink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17414" name="AutoShape 67"/>
          <p:cNvSpPr>
            <a:spLocks noChangeArrowheads="1"/>
          </p:cNvSpPr>
          <p:nvPr/>
        </p:nvSpPr>
        <p:spPr bwMode="auto">
          <a:xfrm>
            <a:off x="6324600" y="1511300"/>
            <a:ext cx="228600" cy="228600"/>
          </a:xfrm>
          <a:prstGeom prst="triangle">
            <a:avLst>
              <a:gd name="adj" fmla="val 50000"/>
            </a:avLst>
          </a:prstGeom>
          <a:solidFill>
            <a:schemeClr val="hlink"/>
          </a:solidFill>
          <a:ln w="9525">
            <a:solidFill>
              <a:schemeClr val="hlink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17415" name="Freeform 68"/>
          <p:cNvSpPr>
            <a:spLocks/>
          </p:cNvSpPr>
          <p:nvPr/>
        </p:nvSpPr>
        <p:spPr bwMode="auto">
          <a:xfrm>
            <a:off x="2362200" y="1828800"/>
            <a:ext cx="609600" cy="1828800"/>
          </a:xfrm>
          <a:custGeom>
            <a:avLst/>
            <a:gdLst>
              <a:gd name="T0" fmla="*/ 0 w 384"/>
              <a:gd name="T1" fmla="*/ 0 h 1152"/>
              <a:gd name="T2" fmla="*/ 0 w 384"/>
              <a:gd name="T3" fmla="*/ 1152 h 1152"/>
              <a:gd name="T4" fmla="*/ 384 w 384"/>
              <a:gd name="T5" fmla="*/ 1152 h 1152"/>
              <a:gd name="T6" fmla="*/ 384 w 384"/>
              <a:gd name="T7" fmla="*/ 0 h 1152"/>
              <a:gd name="T8" fmla="*/ 0 60000 65536"/>
              <a:gd name="T9" fmla="*/ 0 60000 65536"/>
              <a:gd name="T10" fmla="*/ 0 60000 65536"/>
              <a:gd name="T11" fmla="*/ 0 60000 65536"/>
              <a:gd name="T12" fmla="*/ 0 w 384"/>
              <a:gd name="T13" fmla="*/ 0 h 1152"/>
              <a:gd name="T14" fmla="*/ 384 w 384"/>
              <a:gd name="T15" fmla="*/ 1152 h 1152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384" h="1152">
                <a:moveTo>
                  <a:pt x="0" y="0"/>
                </a:moveTo>
                <a:lnTo>
                  <a:pt x="0" y="1152"/>
                </a:lnTo>
                <a:lnTo>
                  <a:pt x="384" y="1152"/>
                </a:lnTo>
                <a:lnTo>
                  <a:pt x="384" y="0"/>
                </a:lnTo>
              </a:path>
            </a:pathLst>
          </a:custGeom>
          <a:noFill/>
          <a:ln w="57150" cap="flat" cmpd="sng">
            <a:solidFill>
              <a:schemeClr val="hlink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ko-KR" altLang="en-US"/>
          </a:p>
        </p:txBody>
      </p:sp>
      <p:grpSp>
        <p:nvGrpSpPr>
          <p:cNvPr id="3" name="Group 73"/>
          <p:cNvGrpSpPr>
            <a:grpSpLocks/>
          </p:cNvGrpSpPr>
          <p:nvPr/>
        </p:nvGrpSpPr>
        <p:grpSpPr bwMode="auto">
          <a:xfrm>
            <a:off x="4953000" y="1436688"/>
            <a:ext cx="3810000" cy="4800600"/>
            <a:chOff x="3120" y="905"/>
            <a:chExt cx="2400" cy="3024"/>
          </a:xfrm>
        </p:grpSpPr>
        <p:sp>
          <p:nvSpPr>
            <p:cNvPr id="17435" name="Rectangle 70"/>
            <p:cNvSpPr>
              <a:spLocks noChangeArrowheads="1"/>
            </p:cNvSpPr>
            <p:nvPr/>
          </p:nvSpPr>
          <p:spPr bwMode="auto">
            <a:xfrm>
              <a:off x="3120" y="905"/>
              <a:ext cx="2400" cy="1735"/>
            </a:xfrm>
            <a:prstGeom prst="rect">
              <a:avLst/>
            </a:prstGeom>
            <a:solidFill>
              <a:schemeClr val="accent1">
                <a:alpha val="50195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7436" name="Rectangle 71"/>
            <p:cNvSpPr>
              <a:spLocks noChangeArrowheads="1"/>
            </p:cNvSpPr>
            <p:nvPr/>
          </p:nvSpPr>
          <p:spPr bwMode="auto">
            <a:xfrm>
              <a:off x="3120" y="2640"/>
              <a:ext cx="1872" cy="638"/>
            </a:xfrm>
            <a:prstGeom prst="rect">
              <a:avLst/>
            </a:prstGeom>
            <a:solidFill>
              <a:schemeClr val="accent1">
                <a:alpha val="50195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7437" name="Rectangle 72"/>
            <p:cNvSpPr>
              <a:spLocks noChangeArrowheads="1"/>
            </p:cNvSpPr>
            <p:nvPr/>
          </p:nvSpPr>
          <p:spPr bwMode="auto">
            <a:xfrm>
              <a:off x="3120" y="3278"/>
              <a:ext cx="1296" cy="651"/>
            </a:xfrm>
            <a:prstGeom prst="rect">
              <a:avLst/>
            </a:prstGeom>
            <a:solidFill>
              <a:schemeClr val="accent1">
                <a:alpha val="50195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</p:grpSp>
      <p:grpSp>
        <p:nvGrpSpPr>
          <p:cNvPr id="4" name="Group 76"/>
          <p:cNvGrpSpPr>
            <a:grpSpLocks/>
          </p:cNvGrpSpPr>
          <p:nvPr/>
        </p:nvGrpSpPr>
        <p:grpSpPr bwMode="auto">
          <a:xfrm>
            <a:off x="381000" y="1436688"/>
            <a:ext cx="4572000" cy="5040312"/>
            <a:chOff x="240" y="905"/>
            <a:chExt cx="2880" cy="3175"/>
          </a:xfrm>
        </p:grpSpPr>
        <p:sp>
          <p:nvSpPr>
            <p:cNvPr id="17433" name="Rectangle 69"/>
            <p:cNvSpPr>
              <a:spLocks noChangeArrowheads="1"/>
            </p:cNvSpPr>
            <p:nvPr/>
          </p:nvSpPr>
          <p:spPr bwMode="auto">
            <a:xfrm>
              <a:off x="240" y="905"/>
              <a:ext cx="2880" cy="3024"/>
            </a:xfrm>
            <a:prstGeom prst="rect">
              <a:avLst/>
            </a:prstGeom>
            <a:solidFill>
              <a:srgbClr val="FF66CC">
                <a:alpha val="50195"/>
              </a:srgbClr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7434" name="Rectangle 75"/>
            <p:cNvSpPr>
              <a:spLocks noChangeArrowheads="1"/>
            </p:cNvSpPr>
            <p:nvPr/>
          </p:nvSpPr>
          <p:spPr bwMode="auto">
            <a:xfrm>
              <a:off x="1680" y="3792"/>
              <a:ext cx="1440" cy="288"/>
            </a:xfrm>
            <a:prstGeom prst="rect">
              <a:avLst/>
            </a:prstGeom>
            <a:solidFill>
              <a:srgbClr val="FF66CC">
                <a:alpha val="50195"/>
              </a:srgbClr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</p:grpSp>
      <p:grpSp>
        <p:nvGrpSpPr>
          <p:cNvPr id="5" name="Group 80"/>
          <p:cNvGrpSpPr>
            <a:grpSpLocks/>
          </p:cNvGrpSpPr>
          <p:nvPr/>
        </p:nvGrpSpPr>
        <p:grpSpPr bwMode="auto">
          <a:xfrm>
            <a:off x="381000" y="1828800"/>
            <a:ext cx="2286000" cy="4408488"/>
            <a:chOff x="240" y="1152"/>
            <a:chExt cx="1440" cy="2777"/>
          </a:xfrm>
        </p:grpSpPr>
        <p:sp>
          <p:nvSpPr>
            <p:cNvPr id="17431" name="Rectangle 78"/>
            <p:cNvSpPr>
              <a:spLocks noChangeArrowheads="1"/>
            </p:cNvSpPr>
            <p:nvPr/>
          </p:nvSpPr>
          <p:spPr bwMode="auto">
            <a:xfrm>
              <a:off x="240" y="1152"/>
              <a:ext cx="912" cy="2777"/>
            </a:xfrm>
            <a:prstGeom prst="rect">
              <a:avLst/>
            </a:prstGeom>
            <a:solidFill>
              <a:srgbClr val="99FF99">
                <a:alpha val="50195"/>
              </a:srgbClr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7432" name="Rectangle 79"/>
            <p:cNvSpPr>
              <a:spLocks noChangeArrowheads="1"/>
            </p:cNvSpPr>
            <p:nvPr/>
          </p:nvSpPr>
          <p:spPr bwMode="auto">
            <a:xfrm>
              <a:off x="1056" y="2304"/>
              <a:ext cx="624" cy="1625"/>
            </a:xfrm>
            <a:prstGeom prst="rect">
              <a:avLst/>
            </a:prstGeom>
            <a:solidFill>
              <a:srgbClr val="99FF99">
                <a:alpha val="50195"/>
              </a:srgbClr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</p:grpSp>
      <p:grpSp>
        <p:nvGrpSpPr>
          <p:cNvPr id="6" name="Group 84"/>
          <p:cNvGrpSpPr>
            <a:grpSpLocks/>
          </p:cNvGrpSpPr>
          <p:nvPr/>
        </p:nvGrpSpPr>
        <p:grpSpPr bwMode="auto">
          <a:xfrm>
            <a:off x="2667000" y="1828800"/>
            <a:ext cx="2286000" cy="4648200"/>
            <a:chOff x="1680" y="1152"/>
            <a:chExt cx="1440" cy="2928"/>
          </a:xfrm>
        </p:grpSpPr>
        <p:sp>
          <p:nvSpPr>
            <p:cNvPr id="17429" name="Rectangle 82"/>
            <p:cNvSpPr>
              <a:spLocks noChangeArrowheads="1"/>
            </p:cNvSpPr>
            <p:nvPr/>
          </p:nvSpPr>
          <p:spPr bwMode="auto">
            <a:xfrm>
              <a:off x="2160" y="1152"/>
              <a:ext cx="960" cy="2928"/>
            </a:xfrm>
            <a:prstGeom prst="rect">
              <a:avLst/>
            </a:prstGeom>
            <a:solidFill>
              <a:schemeClr val="folHlink">
                <a:alpha val="50195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7430" name="Rectangle 83"/>
            <p:cNvSpPr>
              <a:spLocks noChangeArrowheads="1"/>
            </p:cNvSpPr>
            <p:nvPr/>
          </p:nvSpPr>
          <p:spPr bwMode="auto">
            <a:xfrm>
              <a:off x="1680" y="2304"/>
              <a:ext cx="480" cy="1776"/>
            </a:xfrm>
            <a:prstGeom prst="rect">
              <a:avLst/>
            </a:prstGeom>
            <a:solidFill>
              <a:schemeClr val="folHlink">
                <a:alpha val="50195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</p:grpSp>
      <p:sp>
        <p:nvSpPr>
          <p:cNvPr id="104533" name="Rectangle 85"/>
          <p:cNvSpPr>
            <a:spLocks noChangeArrowheads="1"/>
          </p:cNvSpPr>
          <p:nvPr/>
        </p:nvSpPr>
        <p:spPr bwMode="auto">
          <a:xfrm>
            <a:off x="4953000" y="1828800"/>
            <a:ext cx="2057400" cy="4408488"/>
          </a:xfrm>
          <a:prstGeom prst="rect">
            <a:avLst/>
          </a:prstGeom>
          <a:solidFill>
            <a:srgbClr val="0066FF">
              <a:alpha val="50195"/>
            </a:srgb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grpSp>
        <p:nvGrpSpPr>
          <p:cNvPr id="7" name="Group 88"/>
          <p:cNvGrpSpPr>
            <a:grpSpLocks/>
          </p:cNvGrpSpPr>
          <p:nvPr/>
        </p:nvGrpSpPr>
        <p:grpSpPr bwMode="auto">
          <a:xfrm>
            <a:off x="7010400" y="1436688"/>
            <a:ext cx="1752600" cy="3767137"/>
            <a:chOff x="4416" y="905"/>
            <a:chExt cx="1104" cy="2373"/>
          </a:xfrm>
        </p:grpSpPr>
        <p:sp>
          <p:nvSpPr>
            <p:cNvPr id="17427" name="Rectangle 86"/>
            <p:cNvSpPr>
              <a:spLocks noChangeArrowheads="1"/>
            </p:cNvSpPr>
            <p:nvPr/>
          </p:nvSpPr>
          <p:spPr bwMode="auto">
            <a:xfrm>
              <a:off x="4416" y="905"/>
              <a:ext cx="1104" cy="1735"/>
            </a:xfrm>
            <a:prstGeom prst="rect">
              <a:avLst/>
            </a:prstGeom>
            <a:solidFill>
              <a:schemeClr val="tx2">
                <a:alpha val="50195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7428" name="Rectangle 87"/>
            <p:cNvSpPr>
              <a:spLocks noChangeArrowheads="1"/>
            </p:cNvSpPr>
            <p:nvPr/>
          </p:nvSpPr>
          <p:spPr bwMode="auto">
            <a:xfrm>
              <a:off x="4416" y="2640"/>
              <a:ext cx="576" cy="638"/>
            </a:xfrm>
            <a:prstGeom prst="rect">
              <a:avLst/>
            </a:prstGeom>
            <a:solidFill>
              <a:schemeClr val="tx2">
                <a:alpha val="50195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</p:grpSp>
      <p:sp>
        <p:nvSpPr>
          <p:cNvPr id="104538" name="Text Box 90"/>
          <p:cNvSpPr txBox="1">
            <a:spLocks noChangeArrowheads="1"/>
          </p:cNvSpPr>
          <p:nvPr/>
        </p:nvSpPr>
        <p:spPr bwMode="auto">
          <a:xfrm>
            <a:off x="958850" y="3124200"/>
            <a:ext cx="488950" cy="2286000"/>
          </a:xfrm>
          <a:prstGeom prst="rect">
            <a:avLst/>
          </a:prstGeom>
          <a:gradFill rotWithShape="0">
            <a:gsLst>
              <a:gs pos="0">
                <a:srgbClr val="477647"/>
              </a:gs>
              <a:gs pos="50000">
                <a:srgbClr val="99FF99"/>
              </a:gs>
              <a:gs pos="100000">
                <a:srgbClr val="477647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vert="eaVert">
            <a:spAutoFit/>
          </a:bodyPr>
          <a:lstStyle/>
          <a:p>
            <a:pPr>
              <a:spcBef>
                <a:spcPct val="50000"/>
              </a:spcBef>
            </a:pPr>
            <a:r>
              <a:rPr lang="ko-KR" altLang="en-US" sz="2000"/>
              <a:t>아파트</a:t>
            </a:r>
          </a:p>
        </p:txBody>
      </p:sp>
      <p:sp>
        <p:nvSpPr>
          <p:cNvPr id="104539" name="Text Box 91"/>
          <p:cNvSpPr txBox="1">
            <a:spLocks noChangeArrowheads="1"/>
          </p:cNvSpPr>
          <p:nvPr/>
        </p:nvSpPr>
        <p:spPr bwMode="auto">
          <a:xfrm>
            <a:off x="3800475" y="2743200"/>
            <a:ext cx="488950" cy="2286000"/>
          </a:xfrm>
          <a:prstGeom prst="rect">
            <a:avLst/>
          </a:prstGeom>
          <a:gradFill rotWithShape="0">
            <a:gsLst>
              <a:gs pos="0">
                <a:schemeClr val="folHlink">
                  <a:gamma/>
                  <a:shade val="46275"/>
                  <a:invGamma/>
                </a:schemeClr>
              </a:gs>
              <a:gs pos="50000">
                <a:schemeClr val="folHlink"/>
              </a:gs>
              <a:gs pos="100000">
                <a:schemeClr val="folHlink">
                  <a:gamma/>
                  <a:shade val="46275"/>
                  <a:invGamma/>
                </a:schemeClr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vert="eaVert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ko-KR" altLang="en-US" sz="2000">
                <a:ea typeface="굴림" pitchFamily="50" charset="-127"/>
              </a:rPr>
              <a:t>아파트</a:t>
            </a:r>
          </a:p>
        </p:txBody>
      </p:sp>
      <p:sp>
        <p:nvSpPr>
          <p:cNvPr id="104540" name="Text Box 92"/>
          <p:cNvSpPr txBox="1">
            <a:spLocks noChangeArrowheads="1"/>
          </p:cNvSpPr>
          <p:nvPr/>
        </p:nvSpPr>
        <p:spPr bwMode="auto">
          <a:xfrm>
            <a:off x="5748338" y="2895600"/>
            <a:ext cx="488950" cy="2286000"/>
          </a:xfrm>
          <a:prstGeom prst="rect">
            <a:avLst/>
          </a:prstGeom>
          <a:gradFill rotWithShape="0">
            <a:gsLst>
              <a:gs pos="0">
                <a:srgbClr val="184776"/>
              </a:gs>
              <a:gs pos="50000">
                <a:srgbClr val="3399FF"/>
              </a:gs>
              <a:gs pos="100000">
                <a:srgbClr val="184776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vert="eaVert">
            <a:spAutoFit/>
          </a:bodyPr>
          <a:lstStyle/>
          <a:p>
            <a:pPr>
              <a:spcBef>
                <a:spcPct val="50000"/>
              </a:spcBef>
            </a:pPr>
            <a:r>
              <a:rPr lang="ko-KR" altLang="en-US" sz="2000"/>
              <a:t>아파트</a:t>
            </a:r>
          </a:p>
        </p:txBody>
      </p:sp>
      <p:sp>
        <p:nvSpPr>
          <p:cNvPr id="104541" name="Text Box 93"/>
          <p:cNvSpPr txBox="1">
            <a:spLocks noChangeArrowheads="1"/>
          </p:cNvSpPr>
          <p:nvPr/>
        </p:nvSpPr>
        <p:spPr bwMode="auto">
          <a:xfrm>
            <a:off x="7691438" y="1655763"/>
            <a:ext cx="488950" cy="2286000"/>
          </a:xfrm>
          <a:prstGeom prst="rect">
            <a:avLst/>
          </a:prstGeom>
          <a:gradFill rotWithShape="0">
            <a:gsLst>
              <a:gs pos="0">
                <a:schemeClr val="tx2">
                  <a:gamma/>
                  <a:shade val="46275"/>
                  <a:invGamma/>
                </a:schemeClr>
              </a:gs>
              <a:gs pos="50000">
                <a:schemeClr val="tx2"/>
              </a:gs>
              <a:gs pos="100000">
                <a:schemeClr val="tx2">
                  <a:gamma/>
                  <a:shade val="46275"/>
                  <a:invGamma/>
                </a:schemeClr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vert="eaVert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ko-KR" altLang="en-US" sz="2000">
                <a:ea typeface="굴림" pitchFamily="50" charset="-127"/>
              </a:rPr>
              <a:t>아파트</a:t>
            </a:r>
          </a:p>
        </p:txBody>
      </p:sp>
      <p:sp>
        <p:nvSpPr>
          <p:cNvPr id="17426" name="Rectangle 94"/>
          <p:cNvSpPr>
            <a:spLocks noChangeArrowheads="1"/>
          </p:cNvSpPr>
          <p:nvPr/>
        </p:nvSpPr>
        <p:spPr bwMode="auto">
          <a:xfrm>
            <a:off x="2995613" y="1849438"/>
            <a:ext cx="433387" cy="1808162"/>
          </a:xfrm>
          <a:prstGeom prst="rect">
            <a:avLst/>
          </a:prstGeom>
          <a:solidFill>
            <a:schemeClr val="folHlink">
              <a:alpha val="50195"/>
            </a:schemeClr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ko-KR" altLang="en-US">
                <a:solidFill>
                  <a:schemeClr val="bg1"/>
                </a:solidFill>
              </a:rPr>
              <a:t>아</a:t>
            </a:r>
          </a:p>
          <a:p>
            <a:r>
              <a:rPr lang="ko-KR" altLang="en-US">
                <a:solidFill>
                  <a:schemeClr val="bg1"/>
                </a:solidFill>
              </a:rPr>
              <a:t>파</a:t>
            </a:r>
          </a:p>
          <a:p>
            <a:r>
              <a:rPr lang="ko-KR" altLang="en-US">
                <a:solidFill>
                  <a:schemeClr val="bg1"/>
                </a:solidFill>
              </a:rPr>
              <a:t>트</a:t>
            </a:r>
          </a:p>
          <a:p>
            <a:r>
              <a:rPr lang="en-US" altLang="ko-KR">
                <a:solidFill>
                  <a:schemeClr val="bg1"/>
                </a:solidFill>
              </a:rPr>
              <a:t>E/V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Intel광고음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Intel광고음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5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045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45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5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045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045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5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39" dur="500"/>
                                        <p:tgtEl>
                                          <p:spTgt spid="10453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5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045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045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3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5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5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045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045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533" grpId="0" animBg="1"/>
      <p:bldP spid="104538" grpId="0" animBg="1" autoUpdateAnimBg="0"/>
      <p:bldP spid="104539" grpId="0" animBg="1" autoUpdateAnimBg="0"/>
      <p:bldP spid="104540" grpId="0" animBg="1" autoUpdateAnimBg="0"/>
      <p:bldP spid="104541" grpId="0" animBg="1" autoUpdateAnimBg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3" name="Rectangle 1057"/>
          <p:cNvSpPr>
            <a:spLocks noChangeArrowheads="1"/>
          </p:cNvSpPr>
          <p:nvPr/>
        </p:nvSpPr>
        <p:spPr bwMode="auto">
          <a:xfrm>
            <a:off x="3124200" y="228600"/>
            <a:ext cx="2895600" cy="685800"/>
          </a:xfrm>
          <a:prstGeom prst="rect">
            <a:avLst/>
          </a:prstGeom>
          <a:gradFill rotWithShape="0">
            <a:gsLst>
              <a:gs pos="0">
                <a:schemeClr val="accent1">
                  <a:gamma/>
                  <a:shade val="66275"/>
                  <a:invGamma/>
                </a:schemeClr>
              </a:gs>
              <a:gs pos="50000">
                <a:schemeClr val="accent1"/>
              </a:gs>
              <a:gs pos="100000">
                <a:schemeClr val="accent1">
                  <a:gamma/>
                  <a:shade val="66275"/>
                  <a:invGamma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lIns="0" tIns="0" rIns="0" bIns="0" anchor="ctr" anchorCtr="1"/>
          <a:lstStyle/>
          <a:p>
            <a:pPr>
              <a:defRPr/>
            </a:pPr>
            <a:r>
              <a:rPr lang="en-US" altLang="ko-KR" sz="3200">
                <a:solidFill>
                  <a:schemeClr val="bg2"/>
                </a:solidFill>
                <a:ea typeface="굴림" pitchFamily="50" charset="-127"/>
              </a:rPr>
              <a:t>16-24 </a:t>
            </a:r>
            <a:r>
              <a:rPr lang="ko-KR" altLang="en-US" sz="3200">
                <a:solidFill>
                  <a:schemeClr val="bg2"/>
                </a:solidFill>
                <a:ea typeface="굴림" pitchFamily="50" charset="-127"/>
              </a:rPr>
              <a:t>층 아파트</a:t>
            </a:r>
          </a:p>
        </p:txBody>
      </p:sp>
      <p:pic>
        <p:nvPicPr>
          <p:cNvPr id="18435" name="Picture 1058" descr="11-22층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06375" y="1143000"/>
            <a:ext cx="8763000" cy="556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8436" name="Group 1065"/>
          <p:cNvGrpSpPr>
            <a:grpSpLocks/>
          </p:cNvGrpSpPr>
          <p:nvPr/>
        </p:nvGrpSpPr>
        <p:grpSpPr bwMode="auto">
          <a:xfrm>
            <a:off x="206375" y="1143000"/>
            <a:ext cx="8763000" cy="5562600"/>
            <a:chOff x="130" y="720"/>
            <a:chExt cx="5520" cy="3504"/>
          </a:xfrm>
        </p:grpSpPr>
        <p:sp>
          <p:nvSpPr>
            <p:cNvPr id="18460" name="Rectangle 1059"/>
            <p:cNvSpPr>
              <a:spLocks noChangeArrowheads="1"/>
            </p:cNvSpPr>
            <p:nvPr/>
          </p:nvSpPr>
          <p:spPr bwMode="auto">
            <a:xfrm>
              <a:off x="130" y="720"/>
              <a:ext cx="62" cy="3504"/>
            </a:xfrm>
            <a:prstGeom prst="rect">
              <a:avLst/>
            </a:prstGeom>
            <a:solidFill>
              <a:schemeClr val="tx1">
                <a:alpha val="50195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8461" name="Rectangle 1060"/>
            <p:cNvSpPr>
              <a:spLocks noChangeArrowheads="1"/>
            </p:cNvSpPr>
            <p:nvPr/>
          </p:nvSpPr>
          <p:spPr bwMode="auto">
            <a:xfrm>
              <a:off x="192" y="4128"/>
              <a:ext cx="5458" cy="96"/>
            </a:xfrm>
            <a:prstGeom prst="rect">
              <a:avLst/>
            </a:prstGeom>
            <a:solidFill>
              <a:schemeClr val="tx1">
                <a:alpha val="50195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8462" name="Rectangle 1061"/>
            <p:cNvSpPr>
              <a:spLocks noChangeArrowheads="1"/>
            </p:cNvSpPr>
            <p:nvPr/>
          </p:nvSpPr>
          <p:spPr bwMode="auto">
            <a:xfrm>
              <a:off x="4464" y="3456"/>
              <a:ext cx="1186" cy="768"/>
            </a:xfrm>
            <a:prstGeom prst="rect">
              <a:avLst/>
            </a:prstGeom>
            <a:solidFill>
              <a:schemeClr val="tx1">
                <a:alpha val="50195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8463" name="Rectangle 1062"/>
            <p:cNvSpPr>
              <a:spLocks noChangeArrowheads="1"/>
            </p:cNvSpPr>
            <p:nvPr/>
          </p:nvSpPr>
          <p:spPr bwMode="auto">
            <a:xfrm>
              <a:off x="5088" y="2784"/>
              <a:ext cx="562" cy="816"/>
            </a:xfrm>
            <a:prstGeom prst="rect">
              <a:avLst/>
            </a:prstGeom>
            <a:solidFill>
              <a:schemeClr val="tx1">
                <a:alpha val="50195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8464" name="Rectangle 1063"/>
            <p:cNvSpPr>
              <a:spLocks noChangeArrowheads="1"/>
            </p:cNvSpPr>
            <p:nvPr/>
          </p:nvSpPr>
          <p:spPr bwMode="auto">
            <a:xfrm>
              <a:off x="5603" y="720"/>
              <a:ext cx="47" cy="2064"/>
            </a:xfrm>
            <a:prstGeom prst="rect">
              <a:avLst/>
            </a:prstGeom>
            <a:solidFill>
              <a:schemeClr val="tx1">
                <a:alpha val="50195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8465" name="Rectangle 1064"/>
            <p:cNvSpPr>
              <a:spLocks noChangeArrowheads="1"/>
            </p:cNvSpPr>
            <p:nvPr/>
          </p:nvSpPr>
          <p:spPr bwMode="auto">
            <a:xfrm>
              <a:off x="130" y="720"/>
              <a:ext cx="5520" cy="144"/>
            </a:xfrm>
            <a:prstGeom prst="rect">
              <a:avLst/>
            </a:prstGeom>
            <a:solidFill>
              <a:schemeClr val="tx1">
                <a:alpha val="50195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</p:grpSp>
      <p:sp>
        <p:nvSpPr>
          <p:cNvPr id="18437" name="Freeform 1066"/>
          <p:cNvSpPr>
            <a:spLocks/>
          </p:cNvSpPr>
          <p:nvPr/>
        </p:nvSpPr>
        <p:spPr bwMode="auto">
          <a:xfrm>
            <a:off x="2362200" y="1828800"/>
            <a:ext cx="609600" cy="1905000"/>
          </a:xfrm>
          <a:custGeom>
            <a:avLst/>
            <a:gdLst>
              <a:gd name="T0" fmla="*/ 0 w 384"/>
              <a:gd name="T1" fmla="*/ 0 h 1200"/>
              <a:gd name="T2" fmla="*/ 0 w 384"/>
              <a:gd name="T3" fmla="*/ 1200 h 1200"/>
              <a:gd name="T4" fmla="*/ 384 w 384"/>
              <a:gd name="T5" fmla="*/ 1200 h 1200"/>
              <a:gd name="T6" fmla="*/ 384 w 384"/>
              <a:gd name="T7" fmla="*/ 0 h 1200"/>
              <a:gd name="T8" fmla="*/ 0 60000 65536"/>
              <a:gd name="T9" fmla="*/ 0 60000 65536"/>
              <a:gd name="T10" fmla="*/ 0 60000 65536"/>
              <a:gd name="T11" fmla="*/ 0 60000 65536"/>
              <a:gd name="T12" fmla="*/ 0 w 384"/>
              <a:gd name="T13" fmla="*/ 0 h 1200"/>
              <a:gd name="T14" fmla="*/ 384 w 384"/>
              <a:gd name="T15" fmla="*/ 1200 h 12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384" h="1200">
                <a:moveTo>
                  <a:pt x="0" y="0"/>
                </a:moveTo>
                <a:lnTo>
                  <a:pt x="0" y="1200"/>
                </a:lnTo>
                <a:lnTo>
                  <a:pt x="384" y="1200"/>
                </a:lnTo>
                <a:lnTo>
                  <a:pt x="384" y="0"/>
                </a:lnTo>
              </a:path>
            </a:pathLst>
          </a:custGeom>
          <a:noFill/>
          <a:ln w="57150" cap="flat" cmpd="sng">
            <a:solidFill>
              <a:schemeClr val="hlink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8438" name="AutoShape 1067"/>
          <p:cNvSpPr>
            <a:spLocks noChangeArrowheads="1"/>
          </p:cNvSpPr>
          <p:nvPr/>
        </p:nvSpPr>
        <p:spPr bwMode="auto">
          <a:xfrm>
            <a:off x="6400800" y="1501775"/>
            <a:ext cx="228600" cy="228600"/>
          </a:xfrm>
          <a:prstGeom prst="triangle">
            <a:avLst>
              <a:gd name="adj" fmla="val 50000"/>
            </a:avLst>
          </a:prstGeom>
          <a:solidFill>
            <a:schemeClr val="hlink"/>
          </a:solidFill>
          <a:ln w="9525">
            <a:solidFill>
              <a:schemeClr val="hlink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18439" name="AutoShape 1068"/>
          <p:cNvSpPr>
            <a:spLocks noChangeArrowheads="1"/>
          </p:cNvSpPr>
          <p:nvPr/>
        </p:nvSpPr>
        <p:spPr bwMode="auto">
          <a:xfrm>
            <a:off x="2057400" y="1524000"/>
            <a:ext cx="228600" cy="228600"/>
          </a:xfrm>
          <a:prstGeom prst="triangle">
            <a:avLst>
              <a:gd name="adj" fmla="val 50000"/>
            </a:avLst>
          </a:prstGeom>
          <a:solidFill>
            <a:schemeClr val="hlink"/>
          </a:solidFill>
          <a:ln w="9525">
            <a:solidFill>
              <a:schemeClr val="hlink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18440" name="AutoShape 1069"/>
          <p:cNvSpPr>
            <a:spLocks noChangeArrowheads="1"/>
          </p:cNvSpPr>
          <p:nvPr/>
        </p:nvSpPr>
        <p:spPr bwMode="auto">
          <a:xfrm>
            <a:off x="6715125" y="1501775"/>
            <a:ext cx="304800" cy="228600"/>
          </a:xfrm>
          <a:custGeom>
            <a:avLst/>
            <a:gdLst>
              <a:gd name="T0" fmla="*/ 152400 w 21600"/>
              <a:gd name="T1" fmla="*/ 0 h 21600"/>
              <a:gd name="T2" fmla="*/ 44633 w 21600"/>
              <a:gd name="T3" fmla="*/ 33475 h 21600"/>
              <a:gd name="T4" fmla="*/ 0 w 21600"/>
              <a:gd name="T5" fmla="*/ 114300 h 21600"/>
              <a:gd name="T6" fmla="*/ 44633 w 21600"/>
              <a:gd name="T7" fmla="*/ 195125 h 21600"/>
              <a:gd name="T8" fmla="*/ 152400 w 21600"/>
              <a:gd name="T9" fmla="*/ 228600 h 21600"/>
              <a:gd name="T10" fmla="*/ 260167 w 21600"/>
              <a:gd name="T11" fmla="*/ 195125 h 21600"/>
              <a:gd name="T12" fmla="*/ 304800 w 21600"/>
              <a:gd name="T13" fmla="*/ 114300 h 21600"/>
              <a:gd name="T14" fmla="*/ 260167 w 21600"/>
              <a:gd name="T15" fmla="*/ 33475 h 21600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3163 w 21600"/>
              <a:gd name="T25" fmla="*/ 3163 h 21600"/>
              <a:gd name="T26" fmla="*/ 18437 w 21600"/>
              <a:gd name="T27" fmla="*/ 18437 h 21600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21600" h="21600">
                <a:moveTo>
                  <a:pt x="0" y="10800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lose/>
                <a:moveTo>
                  <a:pt x="17401" y="15493"/>
                </a:moveTo>
                <a:cubicBezTo>
                  <a:pt x="18376" y="14122"/>
                  <a:pt x="18900" y="12482"/>
                  <a:pt x="18900" y="10800"/>
                </a:cubicBezTo>
                <a:cubicBezTo>
                  <a:pt x="18900" y="6326"/>
                  <a:pt x="15273" y="2700"/>
                  <a:pt x="10800" y="2700"/>
                </a:cubicBezTo>
                <a:cubicBezTo>
                  <a:pt x="9117" y="2699"/>
                  <a:pt x="7477" y="3223"/>
                  <a:pt x="6106" y="4198"/>
                </a:cubicBezTo>
                <a:close/>
                <a:moveTo>
                  <a:pt x="4198" y="6106"/>
                </a:moveTo>
                <a:cubicBezTo>
                  <a:pt x="3223" y="7477"/>
                  <a:pt x="2700" y="9117"/>
                  <a:pt x="2700" y="10799"/>
                </a:cubicBezTo>
                <a:cubicBezTo>
                  <a:pt x="2700" y="15273"/>
                  <a:pt x="6326" y="18900"/>
                  <a:pt x="10800" y="18900"/>
                </a:cubicBezTo>
                <a:cubicBezTo>
                  <a:pt x="12482" y="18900"/>
                  <a:pt x="14122" y="18376"/>
                  <a:pt x="15493" y="17401"/>
                </a:cubicBezTo>
                <a:close/>
              </a:path>
            </a:pathLst>
          </a:custGeom>
          <a:solidFill>
            <a:schemeClr val="hlink"/>
          </a:solidFill>
          <a:ln w="38100">
            <a:solidFill>
              <a:schemeClr val="hlink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grpSp>
        <p:nvGrpSpPr>
          <p:cNvPr id="3" name="Group 1073"/>
          <p:cNvGrpSpPr>
            <a:grpSpLocks/>
          </p:cNvGrpSpPr>
          <p:nvPr/>
        </p:nvGrpSpPr>
        <p:grpSpPr bwMode="auto">
          <a:xfrm>
            <a:off x="304800" y="1371600"/>
            <a:ext cx="8589963" cy="5181600"/>
            <a:chOff x="192" y="864"/>
            <a:chExt cx="5411" cy="3264"/>
          </a:xfrm>
        </p:grpSpPr>
        <p:sp>
          <p:nvSpPr>
            <p:cNvPr id="18457" name="Rectangle 1070"/>
            <p:cNvSpPr>
              <a:spLocks noChangeArrowheads="1"/>
            </p:cNvSpPr>
            <p:nvPr/>
          </p:nvSpPr>
          <p:spPr bwMode="auto">
            <a:xfrm>
              <a:off x="192" y="864"/>
              <a:ext cx="5411" cy="1920"/>
            </a:xfrm>
            <a:prstGeom prst="rect">
              <a:avLst/>
            </a:prstGeom>
            <a:solidFill>
              <a:srgbClr val="FF7791">
                <a:alpha val="50195"/>
              </a:srgbClr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8458" name="Rectangle 1071"/>
            <p:cNvSpPr>
              <a:spLocks noChangeArrowheads="1"/>
            </p:cNvSpPr>
            <p:nvPr/>
          </p:nvSpPr>
          <p:spPr bwMode="auto">
            <a:xfrm>
              <a:off x="192" y="2784"/>
              <a:ext cx="4896" cy="672"/>
            </a:xfrm>
            <a:prstGeom prst="rect">
              <a:avLst/>
            </a:prstGeom>
            <a:solidFill>
              <a:srgbClr val="FF7791">
                <a:alpha val="50195"/>
              </a:srgbClr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8459" name="Rectangle 1072"/>
            <p:cNvSpPr>
              <a:spLocks noChangeArrowheads="1"/>
            </p:cNvSpPr>
            <p:nvPr/>
          </p:nvSpPr>
          <p:spPr bwMode="auto">
            <a:xfrm>
              <a:off x="192" y="3456"/>
              <a:ext cx="4272" cy="672"/>
            </a:xfrm>
            <a:prstGeom prst="rect">
              <a:avLst/>
            </a:prstGeom>
            <a:solidFill>
              <a:srgbClr val="FF7791">
                <a:alpha val="50195"/>
              </a:srgbClr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</p:grpSp>
      <p:grpSp>
        <p:nvGrpSpPr>
          <p:cNvPr id="4" name="Group 1076"/>
          <p:cNvGrpSpPr>
            <a:grpSpLocks/>
          </p:cNvGrpSpPr>
          <p:nvPr/>
        </p:nvGrpSpPr>
        <p:grpSpPr bwMode="auto">
          <a:xfrm>
            <a:off x="304800" y="1828800"/>
            <a:ext cx="2362200" cy="4724400"/>
            <a:chOff x="192" y="1152"/>
            <a:chExt cx="1488" cy="2976"/>
          </a:xfrm>
        </p:grpSpPr>
        <p:sp>
          <p:nvSpPr>
            <p:cNvPr id="18455" name="Rectangle 1074"/>
            <p:cNvSpPr>
              <a:spLocks noChangeArrowheads="1"/>
            </p:cNvSpPr>
            <p:nvPr/>
          </p:nvSpPr>
          <p:spPr bwMode="auto">
            <a:xfrm>
              <a:off x="192" y="1152"/>
              <a:ext cx="960" cy="2976"/>
            </a:xfrm>
            <a:prstGeom prst="rect">
              <a:avLst/>
            </a:prstGeom>
            <a:solidFill>
              <a:srgbClr val="99FF99">
                <a:alpha val="50195"/>
              </a:srgbClr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8456" name="Rectangle 1075"/>
            <p:cNvSpPr>
              <a:spLocks noChangeArrowheads="1"/>
            </p:cNvSpPr>
            <p:nvPr/>
          </p:nvSpPr>
          <p:spPr bwMode="auto">
            <a:xfrm>
              <a:off x="1152" y="2352"/>
              <a:ext cx="528" cy="1776"/>
            </a:xfrm>
            <a:prstGeom prst="rect">
              <a:avLst/>
            </a:prstGeom>
            <a:solidFill>
              <a:srgbClr val="99FF99">
                <a:alpha val="50195"/>
              </a:srgbClr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</p:grpSp>
      <p:sp>
        <p:nvSpPr>
          <p:cNvPr id="153653" name="Text Box 1077"/>
          <p:cNvSpPr txBox="1">
            <a:spLocks noChangeArrowheads="1"/>
          </p:cNvSpPr>
          <p:nvPr/>
        </p:nvSpPr>
        <p:spPr bwMode="auto">
          <a:xfrm>
            <a:off x="866775" y="3429000"/>
            <a:ext cx="428625" cy="2133600"/>
          </a:xfrm>
          <a:prstGeom prst="rect">
            <a:avLst/>
          </a:prstGeom>
          <a:gradFill rotWithShape="0">
            <a:gsLst>
              <a:gs pos="0">
                <a:srgbClr val="477647"/>
              </a:gs>
              <a:gs pos="50000">
                <a:srgbClr val="99FF99"/>
              </a:gs>
              <a:gs pos="100000">
                <a:srgbClr val="477647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vert="eaVert">
            <a:spAutoFit/>
          </a:bodyPr>
          <a:lstStyle/>
          <a:p>
            <a:pPr>
              <a:spcBef>
                <a:spcPct val="50000"/>
              </a:spcBef>
            </a:pPr>
            <a:r>
              <a:rPr lang="ko-KR" altLang="en-US"/>
              <a:t>아파트</a:t>
            </a:r>
          </a:p>
        </p:txBody>
      </p:sp>
      <p:grpSp>
        <p:nvGrpSpPr>
          <p:cNvPr id="5" name="Group 1080"/>
          <p:cNvGrpSpPr>
            <a:grpSpLocks/>
          </p:cNvGrpSpPr>
          <p:nvPr/>
        </p:nvGrpSpPr>
        <p:grpSpPr bwMode="auto">
          <a:xfrm>
            <a:off x="2667000" y="1828800"/>
            <a:ext cx="2286000" cy="4724400"/>
            <a:chOff x="1680" y="1152"/>
            <a:chExt cx="1440" cy="2976"/>
          </a:xfrm>
        </p:grpSpPr>
        <p:sp>
          <p:nvSpPr>
            <p:cNvPr id="18453" name="Rectangle 1078"/>
            <p:cNvSpPr>
              <a:spLocks noChangeArrowheads="1"/>
            </p:cNvSpPr>
            <p:nvPr/>
          </p:nvSpPr>
          <p:spPr bwMode="auto">
            <a:xfrm>
              <a:off x="2208" y="1152"/>
              <a:ext cx="912" cy="2976"/>
            </a:xfrm>
            <a:prstGeom prst="rect">
              <a:avLst/>
            </a:prstGeom>
            <a:solidFill>
              <a:schemeClr val="folHlink">
                <a:alpha val="50195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8454" name="Rectangle 1079"/>
            <p:cNvSpPr>
              <a:spLocks noChangeArrowheads="1"/>
            </p:cNvSpPr>
            <p:nvPr/>
          </p:nvSpPr>
          <p:spPr bwMode="auto">
            <a:xfrm>
              <a:off x="1680" y="2352"/>
              <a:ext cx="528" cy="1776"/>
            </a:xfrm>
            <a:prstGeom prst="rect">
              <a:avLst/>
            </a:prstGeom>
            <a:solidFill>
              <a:schemeClr val="folHlink">
                <a:alpha val="50195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</p:grpSp>
      <p:sp>
        <p:nvSpPr>
          <p:cNvPr id="153658" name="Text Box 1082"/>
          <p:cNvSpPr txBox="1">
            <a:spLocks noChangeArrowheads="1"/>
          </p:cNvSpPr>
          <p:nvPr/>
        </p:nvSpPr>
        <p:spPr bwMode="auto">
          <a:xfrm>
            <a:off x="3898900" y="3581400"/>
            <a:ext cx="428625" cy="2133600"/>
          </a:xfrm>
          <a:prstGeom prst="rect">
            <a:avLst/>
          </a:prstGeom>
          <a:gradFill rotWithShape="0">
            <a:gsLst>
              <a:gs pos="0">
                <a:schemeClr val="folHlink">
                  <a:gamma/>
                  <a:shade val="46275"/>
                  <a:invGamma/>
                </a:schemeClr>
              </a:gs>
              <a:gs pos="50000">
                <a:schemeClr val="folHlink"/>
              </a:gs>
              <a:gs pos="100000">
                <a:schemeClr val="folHlink">
                  <a:gamma/>
                  <a:shade val="46275"/>
                  <a:invGamma/>
                </a:schemeClr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vert="eaVert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ko-KR" altLang="en-US">
                <a:ea typeface="굴림" pitchFamily="50" charset="-127"/>
              </a:rPr>
              <a:t>아파트</a:t>
            </a:r>
          </a:p>
        </p:txBody>
      </p:sp>
      <p:sp>
        <p:nvSpPr>
          <p:cNvPr id="153659" name="Rectangle 1083"/>
          <p:cNvSpPr>
            <a:spLocks noChangeArrowheads="1"/>
          </p:cNvSpPr>
          <p:nvPr/>
        </p:nvSpPr>
        <p:spPr bwMode="auto">
          <a:xfrm>
            <a:off x="4953000" y="1828800"/>
            <a:ext cx="2133600" cy="4724400"/>
          </a:xfrm>
          <a:prstGeom prst="rect">
            <a:avLst/>
          </a:prstGeom>
          <a:solidFill>
            <a:srgbClr val="3399FF">
              <a:alpha val="50195"/>
            </a:srgb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153661" name="Text Box 1085"/>
          <p:cNvSpPr txBox="1">
            <a:spLocks noChangeArrowheads="1"/>
          </p:cNvSpPr>
          <p:nvPr/>
        </p:nvSpPr>
        <p:spPr bwMode="auto">
          <a:xfrm>
            <a:off x="5783263" y="2790825"/>
            <a:ext cx="428625" cy="2133600"/>
          </a:xfrm>
          <a:prstGeom prst="rect">
            <a:avLst/>
          </a:prstGeom>
          <a:gradFill rotWithShape="0">
            <a:gsLst>
              <a:gs pos="0">
                <a:srgbClr val="184776"/>
              </a:gs>
              <a:gs pos="50000">
                <a:srgbClr val="3399FF"/>
              </a:gs>
              <a:gs pos="100000">
                <a:srgbClr val="184776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vert="eaVert">
            <a:spAutoFit/>
          </a:bodyPr>
          <a:lstStyle/>
          <a:p>
            <a:pPr>
              <a:spcBef>
                <a:spcPct val="50000"/>
              </a:spcBef>
            </a:pPr>
            <a:r>
              <a:rPr lang="ko-KR" altLang="en-US"/>
              <a:t>아파트</a:t>
            </a:r>
          </a:p>
        </p:txBody>
      </p:sp>
      <p:grpSp>
        <p:nvGrpSpPr>
          <p:cNvPr id="6" name="Group 1088"/>
          <p:cNvGrpSpPr>
            <a:grpSpLocks/>
          </p:cNvGrpSpPr>
          <p:nvPr/>
        </p:nvGrpSpPr>
        <p:grpSpPr bwMode="auto">
          <a:xfrm>
            <a:off x="7086600" y="1371600"/>
            <a:ext cx="1808163" cy="4114800"/>
            <a:chOff x="4464" y="864"/>
            <a:chExt cx="1139" cy="2592"/>
          </a:xfrm>
        </p:grpSpPr>
        <p:sp>
          <p:nvSpPr>
            <p:cNvPr id="18451" name="Rectangle 1086"/>
            <p:cNvSpPr>
              <a:spLocks noChangeArrowheads="1"/>
            </p:cNvSpPr>
            <p:nvPr/>
          </p:nvSpPr>
          <p:spPr bwMode="auto">
            <a:xfrm>
              <a:off x="4464" y="864"/>
              <a:ext cx="624" cy="2592"/>
            </a:xfrm>
            <a:prstGeom prst="rect">
              <a:avLst/>
            </a:prstGeom>
            <a:solidFill>
              <a:schemeClr val="tx2">
                <a:alpha val="50195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8452" name="Rectangle 1087"/>
            <p:cNvSpPr>
              <a:spLocks noChangeArrowheads="1"/>
            </p:cNvSpPr>
            <p:nvPr/>
          </p:nvSpPr>
          <p:spPr bwMode="auto">
            <a:xfrm>
              <a:off x="5088" y="864"/>
              <a:ext cx="515" cy="1920"/>
            </a:xfrm>
            <a:prstGeom prst="rect">
              <a:avLst/>
            </a:prstGeom>
            <a:solidFill>
              <a:schemeClr val="tx2">
                <a:alpha val="50195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</p:grpSp>
      <p:sp>
        <p:nvSpPr>
          <p:cNvPr id="153665" name="Text Box 1089"/>
          <p:cNvSpPr txBox="1">
            <a:spLocks noChangeArrowheads="1"/>
          </p:cNvSpPr>
          <p:nvPr/>
        </p:nvSpPr>
        <p:spPr bwMode="auto">
          <a:xfrm>
            <a:off x="7826375" y="1905000"/>
            <a:ext cx="428625" cy="2133600"/>
          </a:xfrm>
          <a:prstGeom prst="rect">
            <a:avLst/>
          </a:prstGeom>
          <a:gradFill rotWithShape="0">
            <a:gsLst>
              <a:gs pos="0">
                <a:schemeClr val="tx2">
                  <a:gamma/>
                  <a:shade val="46275"/>
                  <a:invGamma/>
                </a:schemeClr>
              </a:gs>
              <a:gs pos="50000">
                <a:schemeClr val="tx2"/>
              </a:gs>
              <a:gs pos="100000">
                <a:schemeClr val="tx2">
                  <a:gamma/>
                  <a:shade val="46275"/>
                  <a:invGamma/>
                </a:schemeClr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vert="eaVert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ko-KR" altLang="en-US">
                <a:ea typeface="굴림" pitchFamily="50" charset="-127"/>
              </a:rPr>
              <a:t>아파트</a:t>
            </a:r>
          </a:p>
        </p:txBody>
      </p:sp>
      <p:sp>
        <p:nvSpPr>
          <p:cNvPr id="18450" name="Rectangle 1090"/>
          <p:cNvSpPr>
            <a:spLocks noChangeArrowheads="1"/>
          </p:cNvSpPr>
          <p:nvPr/>
        </p:nvSpPr>
        <p:spPr bwMode="auto">
          <a:xfrm>
            <a:off x="2971800" y="1828800"/>
            <a:ext cx="520700" cy="1905000"/>
          </a:xfrm>
          <a:prstGeom prst="rect">
            <a:avLst/>
          </a:prstGeom>
          <a:solidFill>
            <a:schemeClr val="folHlink">
              <a:alpha val="50195"/>
            </a:schemeClr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ko-KR" altLang="en-US">
                <a:solidFill>
                  <a:schemeClr val="bg1"/>
                </a:solidFill>
              </a:rPr>
              <a:t>아</a:t>
            </a:r>
          </a:p>
          <a:p>
            <a:r>
              <a:rPr lang="ko-KR" altLang="en-US">
                <a:solidFill>
                  <a:schemeClr val="bg1"/>
                </a:solidFill>
              </a:rPr>
              <a:t>파</a:t>
            </a:r>
          </a:p>
          <a:p>
            <a:r>
              <a:rPr lang="ko-KR" altLang="en-US">
                <a:solidFill>
                  <a:schemeClr val="bg1"/>
                </a:solidFill>
              </a:rPr>
              <a:t>트</a:t>
            </a:r>
          </a:p>
          <a:p>
            <a:r>
              <a:rPr lang="en-US" altLang="ko-KR">
                <a:solidFill>
                  <a:schemeClr val="bg1"/>
                </a:solidFill>
              </a:rPr>
              <a:t>E/V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Intel광고음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536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536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536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536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34" dur="500"/>
                                        <p:tgtEl>
                                          <p:spTgt spid="15365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536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536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3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4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536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536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53" grpId="0" animBg="1" autoUpdateAnimBg="0"/>
      <p:bldP spid="153658" grpId="0" animBg="1" autoUpdateAnimBg="0"/>
      <p:bldP spid="153659" grpId="0" animBg="1"/>
      <p:bldP spid="153661" grpId="0" animBg="1" autoUpdateAnimBg="0"/>
      <p:bldP spid="153665" grpId="0" animBg="1" autoUpdateAnimBg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6" name="Rectangle 4"/>
          <p:cNvSpPr>
            <a:spLocks noChangeArrowheads="1"/>
          </p:cNvSpPr>
          <p:nvPr/>
        </p:nvSpPr>
        <p:spPr bwMode="auto">
          <a:xfrm>
            <a:off x="2438400" y="152400"/>
            <a:ext cx="4267200" cy="685800"/>
          </a:xfrm>
          <a:prstGeom prst="rect">
            <a:avLst/>
          </a:prstGeom>
          <a:gradFill rotWithShape="0">
            <a:gsLst>
              <a:gs pos="0">
                <a:schemeClr val="accent1">
                  <a:gamma/>
                  <a:shade val="66275"/>
                  <a:invGamma/>
                </a:schemeClr>
              </a:gs>
              <a:gs pos="50000">
                <a:schemeClr val="accent1"/>
              </a:gs>
              <a:gs pos="100000">
                <a:schemeClr val="accent1">
                  <a:gamma/>
                  <a:shade val="66275"/>
                  <a:invGamma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lIns="0" tIns="0" rIns="0" bIns="0" anchor="ctr" anchorCtr="1"/>
          <a:lstStyle/>
          <a:p>
            <a:pPr>
              <a:defRPr/>
            </a:pPr>
            <a:r>
              <a:rPr lang="ko-KR" altLang="en-US" sz="2800">
                <a:solidFill>
                  <a:schemeClr val="bg2"/>
                </a:solidFill>
                <a:ea typeface="굴림" pitchFamily="50" charset="-127"/>
              </a:rPr>
              <a:t>정압실</a:t>
            </a:r>
            <a:r>
              <a:rPr lang="en-US" altLang="ko-KR" sz="2800">
                <a:solidFill>
                  <a:schemeClr val="bg2"/>
                </a:solidFill>
                <a:ea typeface="굴림" pitchFamily="50" charset="-127"/>
              </a:rPr>
              <a:t>/</a:t>
            </a:r>
            <a:r>
              <a:rPr lang="ko-KR" altLang="en-US" sz="2800">
                <a:solidFill>
                  <a:schemeClr val="bg2"/>
                </a:solidFill>
                <a:ea typeface="굴림" pitchFamily="50" charset="-127"/>
              </a:rPr>
              <a:t>위험물 사용장소</a:t>
            </a:r>
          </a:p>
        </p:txBody>
      </p:sp>
      <p:sp>
        <p:nvSpPr>
          <p:cNvPr id="19459" name="Text Box 7"/>
          <p:cNvSpPr txBox="1">
            <a:spLocks noChangeArrowheads="1"/>
          </p:cNvSpPr>
          <p:nvPr/>
        </p:nvSpPr>
        <p:spPr bwMode="auto">
          <a:xfrm>
            <a:off x="4876800" y="1905000"/>
            <a:ext cx="3505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endParaRPr lang="ko-KR" altLang="ko-KR" sz="2400" b="0">
              <a:solidFill>
                <a:schemeClr val="tx1"/>
              </a:solidFill>
            </a:endParaRPr>
          </a:p>
        </p:txBody>
      </p:sp>
      <p:sp>
        <p:nvSpPr>
          <p:cNvPr id="105480" name="Text Box 8"/>
          <p:cNvSpPr txBox="1">
            <a:spLocks noChangeArrowheads="1"/>
          </p:cNvSpPr>
          <p:nvPr/>
        </p:nvSpPr>
        <p:spPr bwMode="auto">
          <a:xfrm>
            <a:off x="4495800" y="1071563"/>
            <a:ext cx="4419600" cy="2928937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Clr>
                <a:schemeClr val="bg2"/>
              </a:buClr>
            </a:pPr>
            <a:r>
              <a:rPr lang="ko-KR" altLang="en-US" sz="2400">
                <a:solidFill>
                  <a:srgbClr val="FF0000"/>
                </a:solidFill>
                <a:latin typeface="굴림" charset="-127"/>
              </a:rPr>
              <a:t>가스시설</a:t>
            </a:r>
            <a:r>
              <a:rPr lang="en-US" altLang="ko-KR" sz="2400">
                <a:solidFill>
                  <a:srgbClr val="FF0000"/>
                </a:solidFill>
                <a:latin typeface="굴림" charset="-127"/>
              </a:rPr>
              <a:t>(LNG)</a:t>
            </a:r>
            <a:endParaRPr lang="en-US" altLang="ko-KR" sz="1800" b="0">
              <a:solidFill>
                <a:srgbClr val="FF0000"/>
              </a:solidFill>
            </a:endParaRPr>
          </a:p>
          <a:p>
            <a:pPr algn="l">
              <a:buClr>
                <a:schemeClr val="bg2"/>
              </a:buClr>
              <a:buFont typeface="Wingdings" pitchFamily="2" charset="2"/>
              <a:buChar char="q"/>
            </a:pPr>
            <a:r>
              <a:rPr lang="en-US" altLang="ko-KR" sz="1800">
                <a:solidFill>
                  <a:srgbClr val="FF0000"/>
                </a:solidFill>
                <a:latin typeface="굴림" charset="-127"/>
              </a:rPr>
              <a:t> </a:t>
            </a:r>
            <a:r>
              <a:rPr lang="ko-KR" altLang="en-US" sz="1800">
                <a:solidFill>
                  <a:srgbClr val="FF0000"/>
                </a:solidFill>
                <a:latin typeface="굴림" charset="-127"/>
              </a:rPr>
              <a:t>정 압 실 </a:t>
            </a:r>
            <a:r>
              <a:rPr lang="en-US" altLang="ko-KR" sz="1800">
                <a:solidFill>
                  <a:srgbClr val="FF0000"/>
                </a:solidFill>
                <a:latin typeface="굴림" charset="-127"/>
              </a:rPr>
              <a:t>: </a:t>
            </a:r>
            <a:r>
              <a:rPr lang="ko-KR" altLang="en-US" sz="1800">
                <a:solidFill>
                  <a:srgbClr val="FF0000"/>
                </a:solidFill>
                <a:latin typeface="굴림" charset="-127"/>
              </a:rPr>
              <a:t>건물 </a:t>
            </a:r>
            <a:r>
              <a:rPr lang="en-US" altLang="ko-KR" sz="1800">
                <a:solidFill>
                  <a:srgbClr val="FF0000"/>
                </a:solidFill>
                <a:latin typeface="굴림" charset="-127"/>
              </a:rPr>
              <a:t>2</a:t>
            </a:r>
            <a:r>
              <a:rPr lang="ko-KR" altLang="en-US" sz="1800">
                <a:solidFill>
                  <a:srgbClr val="FF0000"/>
                </a:solidFill>
                <a:latin typeface="굴림" charset="-127"/>
              </a:rPr>
              <a:t>층 왼쪽 측면</a:t>
            </a:r>
          </a:p>
          <a:p>
            <a:pPr algn="l">
              <a:buClr>
                <a:schemeClr val="bg2"/>
              </a:buClr>
              <a:buFont typeface="Wingdings" pitchFamily="2" charset="2"/>
              <a:buChar char="q"/>
            </a:pPr>
            <a:r>
              <a:rPr lang="ko-KR" altLang="en-US" sz="1800">
                <a:solidFill>
                  <a:srgbClr val="FF0000"/>
                </a:solidFill>
                <a:latin typeface="굴림" charset="-127"/>
              </a:rPr>
              <a:t> 방     식 </a:t>
            </a:r>
            <a:r>
              <a:rPr lang="en-US" altLang="ko-KR" sz="1800">
                <a:solidFill>
                  <a:srgbClr val="FF0000"/>
                </a:solidFill>
                <a:latin typeface="굴림" charset="-127"/>
              </a:rPr>
              <a:t>: </a:t>
            </a:r>
            <a:r>
              <a:rPr lang="ko-KR" altLang="en-US" sz="1800">
                <a:solidFill>
                  <a:srgbClr val="FF0000"/>
                </a:solidFill>
                <a:latin typeface="굴림" charset="-127"/>
              </a:rPr>
              <a:t>중앙집중식</a:t>
            </a:r>
          </a:p>
          <a:p>
            <a:pPr algn="l">
              <a:buClr>
                <a:schemeClr val="bg2"/>
              </a:buClr>
              <a:buFont typeface="Wingdings" pitchFamily="2" charset="2"/>
              <a:buChar char="q"/>
            </a:pPr>
            <a:r>
              <a:rPr lang="ko-KR" altLang="en-US" sz="1800">
                <a:solidFill>
                  <a:srgbClr val="FF0000"/>
                </a:solidFill>
                <a:latin typeface="굴림" charset="-127"/>
              </a:rPr>
              <a:t> 사용장소</a:t>
            </a:r>
            <a:r>
              <a:rPr lang="en-US" altLang="ko-KR" sz="1800">
                <a:solidFill>
                  <a:srgbClr val="FF0000"/>
                </a:solidFill>
                <a:latin typeface="굴림" charset="-127"/>
              </a:rPr>
              <a:t>: </a:t>
            </a:r>
            <a:r>
              <a:rPr lang="ko-KR" altLang="en-US" sz="1800">
                <a:solidFill>
                  <a:srgbClr val="FF0000"/>
                </a:solidFill>
                <a:latin typeface="굴림" charset="-127"/>
              </a:rPr>
              <a:t>전층</a:t>
            </a:r>
          </a:p>
          <a:p>
            <a:pPr algn="l">
              <a:buClr>
                <a:schemeClr val="bg2"/>
              </a:buClr>
              <a:buFont typeface="Wingdings" pitchFamily="2" charset="2"/>
              <a:buChar char="q"/>
            </a:pPr>
            <a:r>
              <a:rPr lang="ko-KR" altLang="en-US" sz="1800">
                <a:solidFill>
                  <a:srgbClr val="FF0000"/>
                </a:solidFill>
                <a:latin typeface="굴림" charset="-127"/>
              </a:rPr>
              <a:t> 용     도 </a:t>
            </a:r>
            <a:r>
              <a:rPr lang="en-US" altLang="ko-KR" sz="1800">
                <a:solidFill>
                  <a:srgbClr val="FF0000"/>
                </a:solidFill>
                <a:latin typeface="굴림" charset="-127"/>
              </a:rPr>
              <a:t>: </a:t>
            </a:r>
            <a:r>
              <a:rPr lang="ko-KR" altLang="en-US" sz="1800">
                <a:solidFill>
                  <a:srgbClr val="FF0000"/>
                </a:solidFill>
                <a:latin typeface="굴림" charset="-127"/>
              </a:rPr>
              <a:t>난방 및 취사용</a:t>
            </a:r>
          </a:p>
          <a:p>
            <a:pPr algn="l">
              <a:buClr>
                <a:schemeClr val="bg2"/>
              </a:buClr>
              <a:buFont typeface="Wingdings" pitchFamily="2" charset="2"/>
              <a:buChar char="q"/>
            </a:pPr>
            <a:r>
              <a:rPr lang="ko-KR" altLang="en-US" sz="1800">
                <a:solidFill>
                  <a:srgbClr val="FF0000"/>
                </a:solidFill>
                <a:latin typeface="굴림" charset="-127"/>
              </a:rPr>
              <a:t> 메인차단밸브 </a:t>
            </a:r>
            <a:r>
              <a:rPr lang="en-US" altLang="ko-KR" sz="1800">
                <a:solidFill>
                  <a:srgbClr val="FF0000"/>
                </a:solidFill>
                <a:latin typeface="굴림" charset="-127"/>
              </a:rPr>
              <a:t>: </a:t>
            </a:r>
            <a:r>
              <a:rPr lang="ko-KR" altLang="en-US" sz="1800">
                <a:solidFill>
                  <a:srgbClr val="FF0000"/>
                </a:solidFill>
                <a:latin typeface="굴림" charset="-127"/>
              </a:rPr>
              <a:t>지역정압실</a:t>
            </a:r>
            <a:r>
              <a:rPr lang="en-US" altLang="ko-KR" sz="1800">
                <a:solidFill>
                  <a:srgbClr val="FF0000"/>
                </a:solidFill>
                <a:latin typeface="굴림" charset="-127"/>
              </a:rPr>
              <a:t>, </a:t>
            </a:r>
            <a:r>
              <a:rPr lang="ko-KR" altLang="en-US" sz="1800">
                <a:solidFill>
                  <a:srgbClr val="FF0000"/>
                </a:solidFill>
                <a:latin typeface="굴림" charset="-127"/>
              </a:rPr>
              <a:t>기계실</a:t>
            </a:r>
          </a:p>
          <a:p>
            <a:pPr algn="l">
              <a:buClr>
                <a:schemeClr val="bg2"/>
              </a:buClr>
              <a:buFont typeface="Wingdings" pitchFamily="2" charset="2"/>
              <a:buNone/>
            </a:pPr>
            <a:r>
              <a:rPr lang="ko-KR" altLang="en-US" sz="1800">
                <a:solidFill>
                  <a:srgbClr val="FF0000"/>
                </a:solidFill>
                <a:latin typeface="굴림" charset="-127"/>
              </a:rPr>
              <a:t>    오피스텔 및 아파트 각세대별 자동차</a:t>
            </a:r>
          </a:p>
          <a:p>
            <a:pPr algn="l">
              <a:buClr>
                <a:schemeClr val="bg2"/>
              </a:buClr>
              <a:buFont typeface="Wingdings" pitchFamily="2" charset="2"/>
              <a:buNone/>
            </a:pPr>
            <a:r>
              <a:rPr lang="ko-KR" altLang="en-US" sz="1800">
                <a:solidFill>
                  <a:srgbClr val="FF0000"/>
                </a:solidFill>
                <a:latin typeface="굴림" charset="-127"/>
              </a:rPr>
              <a:t>    단밸브 설치되어 있어 층별</a:t>
            </a:r>
            <a:r>
              <a:rPr lang="en-US" altLang="ko-KR" sz="1800">
                <a:solidFill>
                  <a:srgbClr val="FF0000"/>
                </a:solidFill>
                <a:latin typeface="굴림" charset="-127"/>
              </a:rPr>
              <a:t>, </a:t>
            </a:r>
            <a:r>
              <a:rPr lang="ko-KR" altLang="en-US" sz="1800">
                <a:solidFill>
                  <a:srgbClr val="FF0000"/>
                </a:solidFill>
                <a:latin typeface="굴림" charset="-127"/>
              </a:rPr>
              <a:t>세대별</a:t>
            </a:r>
          </a:p>
          <a:p>
            <a:pPr algn="l">
              <a:buClr>
                <a:schemeClr val="bg2"/>
              </a:buClr>
              <a:buFont typeface="Wingdings" pitchFamily="2" charset="2"/>
              <a:buNone/>
            </a:pPr>
            <a:r>
              <a:rPr lang="ko-KR" altLang="en-US" sz="1800">
                <a:solidFill>
                  <a:srgbClr val="FF0000"/>
                </a:solidFill>
                <a:latin typeface="굴림" charset="-127"/>
              </a:rPr>
              <a:t>    자동차단됨 </a:t>
            </a:r>
          </a:p>
          <a:p>
            <a:pPr algn="l">
              <a:buClr>
                <a:schemeClr val="bg2"/>
              </a:buClr>
              <a:buFont typeface="Wingdings" pitchFamily="2" charset="2"/>
              <a:buChar char="q"/>
            </a:pPr>
            <a:r>
              <a:rPr lang="ko-KR" altLang="en-US" sz="1800">
                <a:solidFill>
                  <a:srgbClr val="FF0000"/>
                </a:solidFill>
                <a:latin typeface="굴림" charset="-127"/>
              </a:rPr>
              <a:t> 사용량 </a:t>
            </a:r>
            <a:r>
              <a:rPr lang="en-US" altLang="ko-KR" sz="1800">
                <a:solidFill>
                  <a:srgbClr val="FF0000"/>
                </a:solidFill>
                <a:latin typeface="굴림" charset="-127"/>
              </a:rPr>
              <a:t>: 1</a:t>
            </a:r>
            <a:r>
              <a:rPr lang="ko-KR" altLang="en-US" sz="1800">
                <a:solidFill>
                  <a:srgbClr val="FF0000"/>
                </a:solidFill>
                <a:latin typeface="굴림" charset="-127"/>
              </a:rPr>
              <a:t>일 약 </a:t>
            </a:r>
            <a:r>
              <a:rPr lang="en-US" altLang="ko-KR" sz="1800">
                <a:solidFill>
                  <a:srgbClr val="FF0000"/>
                </a:solidFill>
                <a:latin typeface="굴림" charset="-127"/>
              </a:rPr>
              <a:t>525</a:t>
            </a:r>
          </a:p>
        </p:txBody>
      </p:sp>
      <p:sp>
        <p:nvSpPr>
          <p:cNvPr id="105482" name="Text Box 10"/>
          <p:cNvSpPr txBox="1">
            <a:spLocks noChangeArrowheads="1"/>
          </p:cNvSpPr>
          <p:nvPr/>
        </p:nvSpPr>
        <p:spPr bwMode="auto">
          <a:xfrm>
            <a:off x="4495800" y="4572000"/>
            <a:ext cx="3886200" cy="1282700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buClr>
                <a:schemeClr val="bg2"/>
              </a:buClr>
              <a:buFont typeface="Wingdings" pitchFamily="2" charset="2"/>
              <a:buNone/>
            </a:pPr>
            <a:r>
              <a:rPr lang="ko-KR" altLang="en-US" sz="2400">
                <a:solidFill>
                  <a:srgbClr val="FF0000"/>
                </a:solidFill>
                <a:latin typeface="굴림" charset="-127"/>
              </a:rPr>
              <a:t>위험물 시설</a:t>
            </a:r>
          </a:p>
          <a:p>
            <a:pPr algn="l">
              <a:spcBef>
                <a:spcPct val="50000"/>
              </a:spcBef>
              <a:buClr>
                <a:schemeClr val="bg2"/>
              </a:buClr>
              <a:buFont typeface="Wingdings" pitchFamily="2" charset="2"/>
              <a:buChar char="q"/>
            </a:pPr>
            <a:r>
              <a:rPr lang="ko-KR" altLang="en-US" sz="1800">
                <a:solidFill>
                  <a:srgbClr val="FF0000"/>
                </a:solidFill>
                <a:latin typeface="굴림" charset="-127"/>
              </a:rPr>
              <a:t>옥내탱크 </a:t>
            </a:r>
            <a:r>
              <a:rPr lang="en-US" altLang="ko-KR" sz="1800">
                <a:solidFill>
                  <a:srgbClr val="FF0000"/>
                </a:solidFill>
                <a:latin typeface="굴림" charset="-127"/>
              </a:rPr>
              <a:t>:  </a:t>
            </a:r>
            <a:r>
              <a:rPr lang="ko-KR" altLang="en-US" sz="1800">
                <a:solidFill>
                  <a:srgbClr val="FF0000"/>
                </a:solidFill>
                <a:latin typeface="굴림" charset="-127"/>
              </a:rPr>
              <a:t>경유</a:t>
            </a:r>
            <a:r>
              <a:rPr lang="en-US" altLang="ko-KR" sz="1800">
                <a:solidFill>
                  <a:srgbClr val="FF0000"/>
                </a:solidFill>
                <a:latin typeface="굴림" charset="-127"/>
              </a:rPr>
              <a:t>960 ℓ</a:t>
            </a:r>
          </a:p>
          <a:p>
            <a:pPr algn="l">
              <a:spcBef>
                <a:spcPct val="50000"/>
              </a:spcBef>
              <a:buClr>
                <a:schemeClr val="bg2"/>
              </a:buClr>
              <a:buFont typeface="Wingdings" pitchFamily="2" charset="2"/>
              <a:buChar char="q"/>
            </a:pPr>
            <a:r>
              <a:rPr lang="ko-KR" altLang="en-US" sz="1800">
                <a:solidFill>
                  <a:srgbClr val="FF0000"/>
                </a:solidFill>
                <a:latin typeface="굴림" charset="-127"/>
              </a:rPr>
              <a:t>용  도 </a:t>
            </a:r>
            <a:r>
              <a:rPr lang="en-US" altLang="ko-KR" sz="1800">
                <a:solidFill>
                  <a:srgbClr val="FF0000"/>
                </a:solidFill>
                <a:latin typeface="굴림" charset="-127"/>
              </a:rPr>
              <a:t>: </a:t>
            </a:r>
            <a:r>
              <a:rPr lang="ko-KR" altLang="en-US" sz="1800">
                <a:solidFill>
                  <a:srgbClr val="FF0000"/>
                </a:solidFill>
                <a:latin typeface="굴림" charset="-127"/>
              </a:rPr>
              <a:t>발전기용</a:t>
            </a:r>
            <a:r>
              <a:rPr lang="en-US" altLang="ko-KR" sz="1800">
                <a:solidFill>
                  <a:srgbClr val="FF0000"/>
                </a:solidFill>
                <a:latin typeface="굴림" charset="-127"/>
              </a:rPr>
              <a:t>(318kw, 525kw)</a:t>
            </a:r>
          </a:p>
        </p:txBody>
      </p:sp>
      <p:pic>
        <p:nvPicPr>
          <p:cNvPr id="105483" name="Picture 11" descr="도시가스정압기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28600" y="1143000"/>
            <a:ext cx="4002088" cy="2743200"/>
          </a:xfrm>
          <a:prstGeom prst="rect">
            <a:avLst/>
          </a:prstGeom>
          <a:noFill/>
          <a:ln w="38100">
            <a:solidFill>
              <a:srgbClr val="00FF00"/>
            </a:solidFill>
            <a:miter lim="800000"/>
            <a:headEnd/>
            <a:tailEnd/>
          </a:ln>
        </p:spPr>
      </p:pic>
      <p:grpSp>
        <p:nvGrpSpPr>
          <p:cNvPr id="2" name="Group 15"/>
          <p:cNvGrpSpPr>
            <a:grpSpLocks/>
          </p:cNvGrpSpPr>
          <p:nvPr/>
        </p:nvGrpSpPr>
        <p:grpSpPr bwMode="auto">
          <a:xfrm>
            <a:off x="228600" y="4508500"/>
            <a:ext cx="4002088" cy="1911350"/>
            <a:chOff x="144" y="2840"/>
            <a:chExt cx="2521" cy="1204"/>
          </a:xfrm>
        </p:grpSpPr>
        <p:pic>
          <p:nvPicPr>
            <p:cNvPr id="19464" name="Picture 12" descr="발전기1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1344" y="2840"/>
              <a:ext cx="1321" cy="1204"/>
            </a:xfrm>
            <a:prstGeom prst="rect">
              <a:avLst/>
            </a:prstGeom>
            <a:noFill/>
            <a:ln w="38100">
              <a:solidFill>
                <a:srgbClr val="00FF00"/>
              </a:solidFill>
              <a:miter lim="800000"/>
              <a:headEnd/>
              <a:tailEnd/>
            </a:ln>
          </p:spPr>
        </p:pic>
        <p:pic>
          <p:nvPicPr>
            <p:cNvPr id="19465" name="Picture 13" descr="발전기2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144" y="2840"/>
              <a:ext cx="1200" cy="1204"/>
            </a:xfrm>
            <a:prstGeom prst="rect">
              <a:avLst/>
            </a:prstGeom>
            <a:noFill/>
            <a:ln w="38100">
              <a:solidFill>
                <a:srgbClr val="00FF00"/>
              </a:solidFill>
              <a:miter lim="800000"/>
              <a:headEnd/>
              <a:tailEnd/>
            </a:ln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54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54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54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54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54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54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5480" grpId="0" autoUpdateAnimBg="0"/>
      <p:bldP spid="105482" grpId="0" autoUpdateAnimBg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746" name="Rectangle 2"/>
          <p:cNvSpPr>
            <a:spLocks noChangeArrowheads="1"/>
          </p:cNvSpPr>
          <p:nvPr/>
        </p:nvSpPr>
        <p:spPr bwMode="auto">
          <a:xfrm>
            <a:off x="2895600" y="152400"/>
            <a:ext cx="3276600" cy="685800"/>
          </a:xfrm>
          <a:prstGeom prst="rect">
            <a:avLst/>
          </a:prstGeom>
          <a:gradFill rotWithShape="0">
            <a:gsLst>
              <a:gs pos="0">
                <a:schemeClr val="accent1">
                  <a:gamma/>
                  <a:shade val="66275"/>
                  <a:invGamma/>
                </a:schemeClr>
              </a:gs>
              <a:gs pos="50000">
                <a:schemeClr val="accent1"/>
              </a:gs>
              <a:gs pos="100000">
                <a:schemeClr val="accent1">
                  <a:gamma/>
                  <a:shade val="66275"/>
                  <a:invGamma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lIns="0" tIns="0" rIns="0" bIns="0" anchor="ctr" anchorCtr="1"/>
          <a:lstStyle/>
          <a:p>
            <a:pPr>
              <a:defRPr/>
            </a:pPr>
            <a:r>
              <a:rPr lang="ko-KR" altLang="en-US" sz="3200">
                <a:solidFill>
                  <a:schemeClr val="bg2"/>
                </a:solidFill>
                <a:ea typeface="굴림" pitchFamily="50" charset="-127"/>
              </a:rPr>
              <a:t>주 요 시 설</a:t>
            </a:r>
          </a:p>
        </p:txBody>
      </p:sp>
      <p:sp>
        <p:nvSpPr>
          <p:cNvPr id="20483" name="Text Box 9"/>
          <p:cNvSpPr txBox="1">
            <a:spLocks noChangeArrowheads="1"/>
          </p:cNvSpPr>
          <p:nvPr/>
        </p:nvSpPr>
        <p:spPr bwMode="auto">
          <a:xfrm>
            <a:off x="6477000" y="4648200"/>
            <a:ext cx="2362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endParaRPr lang="ko-KR" altLang="ko-KR" sz="2400" b="0">
              <a:solidFill>
                <a:schemeClr val="tx1"/>
              </a:solidFill>
            </a:endParaRPr>
          </a:p>
        </p:txBody>
      </p:sp>
      <p:grpSp>
        <p:nvGrpSpPr>
          <p:cNvPr id="2" name="Group 18"/>
          <p:cNvGrpSpPr>
            <a:grpSpLocks/>
          </p:cNvGrpSpPr>
          <p:nvPr/>
        </p:nvGrpSpPr>
        <p:grpSpPr bwMode="auto">
          <a:xfrm>
            <a:off x="533400" y="1371600"/>
            <a:ext cx="3276600" cy="4986338"/>
            <a:chOff x="384" y="864"/>
            <a:chExt cx="2064" cy="3141"/>
          </a:xfrm>
        </p:grpSpPr>
        <p:pic>
          <p:nvPicPr>
            <p:cNvPr id="20502" name="Picture 13" descr="소화설비1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384" y="2448"/>
              <a:ext cx="2064" cy="1557"/>
            </a:xfrm>
            <a:prstGeom prst="rect">
              <a:avLst/>
            </a:prstGeom>
            <a:noFill/>
            <a:ln w="38100">
              <a:solidFill>
                <a:srgbClr val="00FF00"/>
              </a:solidFill>
              <a:miter lim="800000"/>
              <a:headEnd/>
              <a:tailEnd/>
            </a:ln>
          </p:spPr>
        </p:pic>
        <p:pic>
          <p:nvPicPr>
            <p:cNvPr id="20503" name="Picture 14" descr="소화설비2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384" y="864"/>
              <a:ext cx="2064" cy="1584"/>
            </a:xfrm>
            <a:prstGeom prst="rect">
              <a:avLst/>
            </a:prstGeom>
            <a:noFill/>
            <a:ln w="38100">
              <a:solidFill>
                <a:srgbClr val="00FF00"/>
              </a:solidFill>
              <a:miter lim="800000"/>
              <a:headEnd/>
              <a:tailEnd/>
            </a:ln>
          </p:spPr>
        </p:pic>
      </p:grpSp>
      <p:sp>
        <p:nvSpPr>
          <p:cNvPr id="159763" name="Text Box 19"/>
          <p:cNvSpPr txBox="1">
            <a:spLocks noChangeArrowheads="1"/>
          </p:cNvSpPr>
          <p:nvPr/>
        </p:nvSpPr>
        <p:spPr bwMode="auto">
          <a:xfrm>
            <a:off x="4495800" y="1676400"/>
            <a:ext cx="4343400" cy="2503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buClr>
                <a:schemeClr val="bg2"/>
              </a:buClr>
              <a:buFont typeface="Wingdings" pitchFamily="2" charset="2"/>
              <a:buNone/>
            </a:pPr>
            <a:r>
              <a:rPr lang="ko-KR" altLang="en-US" sz="3200">
                <a:solidFill>
                  <a:schemeClr val="bg1"/>
                </a:solidFill>
              </a:rPr>
              <a:t>소화설비</a:t>
            </a:r>
          </a:p>
          <a:p>
            <a:pPr algn="l">
              <a:spcBef>
                <a:spcPct val="50000"/>
              </a:spcBef>
              <a:buClr>
                <a:schemeClr val="bg2"/>
              </a:buClr>
              <a:buFont typeface="Wingdings" pitchFamily="2" charset="2"/>
              <a:buChar char="Ø"/>
            </a:pPr>
            <a:r>
              <a:rPr lang="ko-KR" altLang="en-US" sz="2800"/>
              <a:t> </a:t>
            </a:r>
            <a:r>
              <a:rPr lang="ko-KR" altLang="en-US" sz="2400"/>
              <a:t>아파트층 </a:t>
            </a:r>
            <a:r>
              <a:rPr lang="en-US" altLang="ko-KR" sz="2400"/>
              <a:t>: 9</a:t>
            </a:r>
            <a:r>
              <a:rPr lang="ko-KR" altLang="en-US" sz="2400"/>
              <a:t>층</a:t>
            </a:r>
          </a:p>
          <a:p>
            <a:pPr algn="l">
              <a:spcBef>
                <a:spcPct val="50000"/>
              </a:spcBef>
              <a:buClr>
                <a:schemeClr val="bg2"/>
              </a:buClr>
              <a:buFont typeface="Wingdings" pitchFamily="2" charset="2"/>
              <a:buChar char="Ø"/>
            </a:pPr>
            <a:r>
              <a:rPr lang="ko-KR" altLang="en-US" sz="2800"/>
              <a:t> </a:t>
            </a:r>
            <a:r>
              <a:rPr lang="ko-KR" altLang="en-US" sz="2400"/>
              <a:t>기  타  층 </a:t>
            </a:r>
            <a:r>
              <a:rPr lang="en-US" altLang="ko-KR" sz="2400"/>
              <a:t>: </a:t>
            </a:r>
            <a:r>
              <a:rPr lang="ko-KR" altLang="en-US" sz="2400"/>
              <a:t>지하 </a:t>
            </a:r>
            <a:r>
              <a:rPr lang="en-US" altLang="ko-KR" sz="2400"/>
              <a:t>6</a:t>
            </a:r>
            <a:r>
              <a:rPr lang="ko-KR" altLang="en-US" sz="2400"/>
              <a:t>층</a:t>
            </a:r>
          </a:p>
          <a:p>
            <a:pPr algn="l">
              <a:spcBef>
                <a:spcPct val="50000"/>
              </a:spcBef>
              <a:buClr>
                <a:schemeClr val="bg2"/>
              </a:buClr>
              <a:buFont typeface="Wingdings" pitchFamily="2" charset="2"/>
              <a:buChar char="Ø"/>
            </a:pPr>
            <a:r>
              <a:rPr lang="ko-KR" altLang="en-US" sz="2800"/>
              <a:t> </a:t>
            </a:r>
            <a:r>
              <a:rPr lang="ko-KR" altLang="en-US" sz="2400"/>
              <a:t>송  구  구 </a:t>
            </a:r>
            <a:r>
              <a:rPr lang="en-US" altLang="ko-KR" sz="2400"/>
              <a:t>: 1</a:t>
            </a:r>
            <a:r>
              <a:rPr lang="ko-KR" altLang="en-US" sz="2400"/>
              <a:t>층 측면 양구</a:t>
            </a:r>
          </a:p>
        </p:txBody>
      </p:sp>
      <p:grpSp>
        <p:nvGrpSpPr>
          <p:cNvPr id="3" name="Group 22"/>
          <p:cNvGrpSpPr>
            <a:grpSpLocks/>
          </p:cNvGrpSpPr>
          <p:nvPr/>
        </p:nvGrpSpPr>
        <p:grpSpPr bwMode="auto">
          <a:xfrm>
            <a:off x="533400" y="1371600"/>
            <a:ext cx="3276600" cy="4986338"/>
            <a:chOff x="336" y="864"/>
            <a:chExt cx="2064" cy="3141"/>
          </a:xfrm>
        </p:grpSpPr>
        <p:pic>
          <p:nvPicPr>
            <p:cNvPr id="20500" name="Picture 20" descr="방재실1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336" y="2448"/>
              <a:ext cx="2064" cy="1557"/>
            </a:xfrm>
            <a:prstGeom prst="rect">
              <a:avLst/>
            </a:prstGeom>
            <a:noFill/>
            <a:ln w="38100">
              <a:solidFill>
                <a:srgbClr val="00FF00"/>
              </a:solidFill>
              <a:miter lim="800000"/>
              <a:headEnd/>
              <a:tailEnd/>
            </a:ln>
          </p:spPr>
        </p:pic>
        <p:pic>
          <p:nvPicPr>
            <p:cNvPr id="20501" name="Picture 21" descr="방재실2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336" y="864"/>
              <a:ext cx="2064" cy="1584"/>
            </a:xfrm>
            <a:prstGeom prst="rect">
              <a:avLst/>
            </a:prstGeom>
            <a:noFill/>
            <a:ln w="38100">
              <a:solidFill>
                <a:srgbClr val="00FF00"/>
              </a:solidFill>
              <a:miter lim="800000"/>
              <a:headEnd/>
              <a:tailEnd/>
            </a:ln>
          </p:spPr>
        </p:pic>
      </p:grpSp>
      <p:sp>
        <p:nvSpPr>
          <p:cNvPr id="159767" name="Text Box 23"/>
          <p:cNvSpPr txBox="1">
            <a:spLocks noChangeArrowheads="1"/>
          </p:cNvSpPr>
          <p:nvPr/>
        </p:nvSpPr>
        <p:spPr bwMode="auto">
          <a:xfrm>
            <a:off x="4495800" y="1665288"/>
            <a:ext cx="4343400" cy="1220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buClr>
                <a:schemeClr val="bg2"/>
              </a:buClr>
              <a:buFont typeface="Wingdings" pitchFamily="2" charset="2"/>
              <a:buNone/>
            </a:pPr>
            <a:r>
              <a:rPr lang="ko-KR" altLang="en-US" sz="3200">
                <a:solidFill>
                  <a:schemeClr val="bg1"/>
                </a:solidFill>
              </a:rPr>
              <a:t>방 재 실</a:t>
            </a:r>
          </a:p>
          <a:p>
            <a:pPr algn="l">
              <a:spcBef>
                <a:spcPct val="50000"/>
              </a:spcBef>
              <a:buClr>
                <a:schemeClr val="bg2"/>
              </a:buClr>
              <a:buFont typeface="Wingdings" pitchFamily="2" charset="2"/>
              <a:buChar char="Ø"/>
            </a:pPr>
            <a:r>
              <a:rPr lang="ko-KR" altLang="en-US" sz="2800"/>
              <a:t> 위 치 </a:t>
            </a:r>
            <a:r>
              <a:rPr lang="en-US" altLang="ko-KR" sz="2800"/>
              <a:t>: 1</a:t>
            </a:r>
            <a:r>
              <a:rPr lang="ko-KR" altLang="en-US" sz="2800"/>
              <a:t>층</a:t>
            </a:r>
            <a:endParaRPr lang="ko-KR" altLang="en-US" sz="2400"/>
          </a:p>
        </p:txBody>
      </p:sp>
      <p:grpSp>
        <p:nvGrpSpPr>
          <p:cNvPr id="4" name="Group 26"/>
          <p:cNvGrpSpPr>
            <a:grpSpLocks/>
          </p:cNvGrpSpPr>
          <p:nvPr/>
        </p:nvGrpSpPr>
        <p:grpSpPr bwMode="auto">
          <a:xfrm>
            <a:off x="533400" y="1392238"/>
            <a:ext cx="3276600" cy="4986337"/>
            <a:chOff x="336" y="864"/>
            <a:chExt cx="2064" cy="3141"/>
          </a:xfrm>
        </p:grpSpPr>
        <p:pic>
          <p:nvPicPr>
            <p:cNvPr id="20498" name="Picture 24" descr="무통단자함"/>
            <p:cNvPicPr>
              <a:picLocks noChangeAspect="1" noChangeArrowheads="1"/>
            </p:cNvPicPr>
            <p:nvPr/>
          </p:nvPicPr>
          <p:blipFill>
            <a:blip r:embed="rId8" cstate="print"/>
            <a:srcRect l="6757" t="6743" r="4791" b="4782"/>
            <a:stretch>
              <a:fillRect/>
            </a:stretch>
          </p:blipFill>
          <p:spPr bwMode="auto">
            <a:xfrm>
              <a:off x="336" y="864"/>
              <a:ext cx="2064" cy="1584"/>
            </a:xfrm>
            <a:prstGeom prst="rect">
              <a:avLst/>
            </a:prstGeom>
            <a:noFill/>
            <a:ln w="38100">
              <a:solidFill>
                <a:srgbClr val="00FF00"/>
              </a:solidFill>
              <a:miter lim="800000"/>
              <a:headEnd/>
              <a:tailEnd/>
            </a:ln>
          </p:spPr>
        </p:pic>
        <p:pic>
          <p:nvPicPr>
            <p:cNvPr id="20499" name="Picture 25" descr="송수구"/>
            <p:cNvPicPr>
              <a:picLocks noChangeAspect="1" noChangeArrowheads="1"/>
            </p:cNvPicPr>
            <p:nvPr/>
          </p:nvPicPr>
          <p:blipFill>
            <a:blip r:embed="rId9" cstate="print"/>
            <a:srcRect/>
            <a:stretch>
              <a:fillRect/>
            </a:stretch>
          </p:blipFill>
          <p:spPr bwMode="auto">
            <a:xfrm>
              <a:off x="336" y="2448"/>
              <a:ext cx="2064" cy="1557"/>
            </a:xfrm>
            <a:prstGeom prst="rect">
              <a:avLst/>
            </a:prstGeom>
            <a:noFill/>
            <a:ln w="38100">
              <a:solidFill>
                <a:srgbClr val="00FF00"/>
              </a:solidFill>
              <a:miter lim="800000"/>
              <a:headEnd/>
              <a:tailEnd/>
            </a:ln>
          </p:spPr>
        </p:pic>
      </p:grpSp>
      <p:sp>
        <p:nvSpPr>
          <p:cNvPr id="159771" name="Text Box 27"/>
          <p:cNvSpPr txBox="1">
            <a:spLocks noChangeArrowheads="1"/>
          </p:cNvSpPr>
          <p:nvPr/>
        </p:nvSpPr>
        <p:spPr bwMode="auto">
          <a:xfrm>
            <a:off x="4495800" y="1676400"/>
            <a:ext cx="4343400" cy="3235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buClr>
                <a:schemeClr val="bg2"/>
              </a:buClr>
              <a:buFont typeface="Wingdings" pitchFamily="2" charset="2"/>
              <a:buNone/>
            </a:pPr>
            <a:r>
              <a:rPr lang="ko-KR" altLang="en-US" sz="3200">
                <a:solidFill>
                  <a:schemeClr val="bg1"/>
                </a:solidFill>
              </a:rPr>
              <a:t>무선통신보조설비</a:t>
            </a:r>
          </a:p>
          <a:p>
            <a:pPr algn="l">
              <a:spcBef>
                <a:spcPct val="50000"/>
              </a:spcBef>
              <a:buClr>
                <a:schemeClr val="bg2"/>
              </a:buClr>
              <a:buFont typeface="Wingdings" pitchFamily="2" charset="2"/>
              <a:buChar char="Ø"/>
            </a:pPr>
            <a:r>
              <a:rPr lang="ko-KR" altLang="en-US" sz="2800"/>
              <a:t> </a:t>
            </a:r>
            <a:r>
              <a:rPr lang="en-US" altLang="ko-KR" sz="2800"/>
              <a:t>1</a:t>
            </a:r>
            <a:r>
              <a:rPr lang="ko-KR" altLang="en-US" sz="2800"/>
              <a:t>층 주차장입구 우측</a:t>
            </a:r>
            <a:endParaRPr lang="ko-KR" altLang="en-US" sz="2400"/>
          </a:p>
          <a:p>
            <a:pPr algn="l">
              <a:spcBef>
                <a:spcPct val="50000"/>
              </a:spcBef>
              <a:buClr>
                <a:schemeClr val="bg2"/>
              </a:buClr>
              <a:buFont typeface="Wingdings" pitchFamily="2" charset="2"/>
              <a:buChar char="Ø"/>
            </a:pPr>
            <a:r>
              <a:rPr lang="ko-KR" altLang="en-US" sz="2800"/>
              <a:t> 지하 각층 </a:t>
            </a:r>
          </a:p>
          <a:p>
            <a:pPr>
              <a:spcBef>
                <a:spcPct val="50000"/>
              </a:spcBef>
              <a:buClr>
                <a:schemeClr val="bg2"/>
              </a:buClr>
              <a:buFont typeface="Wingdings" pitchFamily="2" charset="2"/>
              <a:buNone/>
            </a:pPr>
            <a:r>
              <a:rPr lang="ko-KR" altLang="en-US" sz="3200">
                <a:solidFill>
                  <a:schemeClr val="bg1"/>
                </a:solidFill>
              </a:rPr>
              <a:t>송 수 구</a:t>
            </a:r>
          </a:p>
          <a:p>
            <a:pPr algn="l">
              <a:spcBef>
                <a:spcPct val="50000"/>
              </a:spcBef>
              <a:buClr>
                <a:schemeClr val="bg2"/>
              </a:buClr>
              <a:buFont typeface="Wingdings" pitchFamily="2" charset="2"/>
              <a:buChar char="Ø"/>
            </a:pPr>
            <a:r>
              <a:rPr lang="ko-KR" altLang="en-US" sz="2800"/>
              <a:t> </a:t>
            </a:r>
            <a:r>
              <a:rPr lang="en-US" altLang="ko-KR" sz="2800"/>
              <a:t>1</a:t>
            </a:r>
            <a:r>
              <a:rPr lang="ko-KR" altLang="en-US" sz="2800"/>
              <a:t>층 우측면 쌍구형</a:t>
            </a:r>
          </a:p>
        </p:txBody>
      </p:sp>
      <p:grpSp>
        <p:nvGrpSpPr>
          <p:cNvPr id="5" name="Group 30"/>
          <p:cNvGrpSpPr>
            <a:grpSpLocks/>
          </p:cNvGrpSpPr>
          <p:nvPr/>
        </p:nvGrpSpPr>
        <p:grpSpPr bwMode="auto">
          <a:xfrm>
            <a:off x="533400" y="1392238"/>
            <a:ext cx="3276600" cy="4965700"/>
            <a:chOff x="336" y="877"/>
            <a:chExt cx="2064" cy="3128"/>
          </a:xfrm>
        </p:grpSpPr>
        <p:pic>
          <p:nvPicPr>
            <p:cNvPr id="20496" name="Picture 28" descr="오피스텔방화샤타"/>
            <p:cNvPicPr>
              <a:picLocks noChangeAspect="1" noChangeArrowheads="1"/>
            </p:cNvPicPr>
            <p:nvPr/>
          </p:nvPicPr>
          <p:blipFill>
            <a:blip r:embed="rId10" cstate="print"/>
            <a:srcRect/>
            <a:stretch>
              <a:fillRect/>
            </a:stretch>
          </p:blipFill>
          <p:spPr bwMode="auto">
            <a:xfrm>
              <a:off x="336" y="2448"/>
              <a:ext cx="2064" cy="1557"/>
            </a:xfrm>
            <a:prstGeom prst="rect">
              <a:avLst/>
            </a:prstGeom>
            <a:noFill/>
            <a:ln w="38100">
              <a:solidFill>
                <a:srgbClr val="00FF00"/>
              </a:solidFill>
              <a:miter lim="800000"/>
              <a:headEnd/>
              <a:tailEnd/>
            </a:ln>
          </p:spPr>
        </p:pic>
        <p:pic>
          <p:nvPicPr>
            <p:cNvPr id="20497" name="Picture 29" descr="주차장방화샸다"/>
            <p:cNvPicPr>
              <a:picLocks noChangeAspect="1" noChangeArrowheads="1"/>
            </p:cNvPicPr>
            <p:nvPr/>
          </p:nvPicPr>
          <p:blipFill>
            <a:blip r:embed="rId11" cstate="print"/>
            <a:srcRect/>
            <a:stretch>
              <a:fillRect/>
            </a:stretch>
          </p:blipFill>
          <p:spPr bwMode="auto">
            <a:xfrm>
              <a:off x="336" y="877"/>
              <a:ext cx="2064" cy="1571"/>
            </a:xfrm>
            <a:prstGeom prst="rect">
              <a:avLst/>
            </a:prstGeom>
            <a:noFill/>
            <a:ln w="38100">
              <a:solidFill>
                <a:srgbClr val="00FF00"/>
              </a:solidFill>
              <a:miter lim="800000"/>
              <a:headEnd/>
              <a:tailEnd/>
            </a:ln>
          </p:spPr>
        </p:pic>
      </p:grpSp>
      <p:sp>
        <p:nvSpPr>
          <p:cNvPr id="159775" name="Text Box 31"/>
          <p:cNvSpPr txBox="1">
            <a:spLocks noChangeArrowheads="1"/>
          </p:cNvSpPr>
          <p:nvPr/>
        </p:nvSpPr>
        <p:spPr bwMode="auto">
          <a:xfrm>
            <a:off x="4495800" y="1687513"/>
            <a:ext cx="4343400" cy="2503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buClr>
                <a:schemeClr val="bg2"/>
              </a:buClr>
              <a:buFont typeface="Wingdings" pitchFamily="2" charset="2"/>
              <a:buNone/>
            </a:pPr>
            <a:r>
              <a:rPr lang="ko-KR" altLang="en-US" sz="3200">
                <a:solidFill>
                  <a:schemeClr val="bg1"/>
                </a:solidFill>
              </a:rPr>
              <a:t>방화샤타</a:t>
            </a:r>
          </a:p>
          <a:p>
            <a:pPr algn="l">
              <a:spcBef>
                <a:spcPct val="50000"/>
              </a:spcBef>
              <a:buClr>
                <a:schemeClr val="bg2"/>
              </a:buClr>
              <a:buFont typeface="Wingdings" pitchFamily="2" charset="2"/>
              <a:buChar char="Ø"/>
            </a:pPr>
            <a:r>
              <a:rPr lang="ko-KR" altLang="en-US" sz="2800"/>
              <a:t> 지하 </a:t>
            </a:r>
            <a:r>
              <a:rPr lang="en-US" altLang="ko-KR" sz="2800"/>
              <a:t>6 - 2</a:t>
            </a:r>
            <a:r>
              <a:rPr lang="ko-KR" altLang="en-US" sz="2800"/>
              <a:t>층 주차장</a:t>
            </a:r>
            <a:endParaRPr lang="ko-KR" altLang="en-US" sz="2400"/>
          </a:p>
          <a:p>
            <a:pPr algn="l">
              <a:spcBef>
                <a:spcPct val="50000"/>
              </a:spcBef>
              <a:buClr>
                <a:schemeClr val="bg2"/>
              </a:buClr>
              <a:buFont typeface="Wingdings" pitchFamily="2" charset="2"/>
              <a:buChar char="Ø"/>
            </a:pPr>
            <a:r>
              <a:rPr lang="ko-KR" altLang="en-US" sz="2800"/>
              <a:t> 지상 </a:t>
            </a:r>
            <a:r>
              <a:rPr lang="en-US" altLang="ko-KR" sz="2800"/>
              <a:t>2–8</a:t>
            </a:r>
            <a:r>
              <a:rPr lang="ko-KR" altLang="en-US" sz="2800"/>
              <a:t>층 엘리베이홀</a:t>
            </a:r>
          </a:p>
          <a:p>
            <a:pPr algn="l">
              <a:spcBef>
                <a:spcPct val="50000"/>
              </a:spcBef>
              <a:buClr>
                <a:schemeClr val="bg2"/>
              </a:buClr>
              <a:buFont typeface="Wingdings" pitchFamily="2" charset="2"/>
              <a:buNone/>
            </a:pPr>
            <a:r>
              <a:rPr lang="ko-KR" altLang="en-US" sz="2800"/>
              <a:t>     에 전실형식으로 설치</a:t>
            </a:r>
          </a:p>
        </p:txBody>
      </p:sp>
      <p:grpSp>
        <p:nvGrpSpPr>
          <p:cNvPr id="6" name="Group 34"/>
          <p:cNvGrpSpPr>
            <a:grpSpLocks/>
          </p:cNvGrpSpPr>
          <p:nvPr/>
        </p:nvGrpSpPr>
        <p:grpSpPr bwMode="auto">
          <a:xfrm>
            <a:off x="533400" y="1392238"/>
            <a:ext cx="3276600" cy="4965700"/>
            <a:chOff x="336" y="877"/>
            <a:chExt cx="2064" cy="3128"/>
          </a:xfrm>
        </p:grpSpPr>
        <p:pic>
          <p:nvPicPr>
            <p:cNvPr id="20494" name="Picture 32" descr="하론설비"/>
            <p:cNvPicPr>
              <a:picLocks noChangeAspect="1" noChangeArrowheads="1"/>
            </p:cNvPicPr>
            <p:nvPr/>
          </p:nvPicPr>
          <p:blipFill>
            <a:blip r:embed="rId12" cstate="print"/>
            <a:srcRect/>
            <a:stretch>
              <a:fillRect/>
            </a:stretch>
          </p:blipFill>
          <p:spPr bwMode="auto">
            <a:xfrm>
              <a:off x="336" y="877"/>
              <a:ext cx="2064" cy="157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0495" name="Picture 33" descr="발전기1"/>
            <p:cNvPicPr>
              <a:picLocks noChangeAspect="1" noChangeArrowheads="1"/>
            </p:cNvPicPr>
            <p:nvPr/>
          </p:nvPicPr>
          <p:blipFill>
            <a:blip r:embed="rId13" cstate="print"/>
            <a:srcRect/>
            <a:stretch>
              <a:fillRect/>
            </a:stretch>
          </p:blipFill>
          <p:spPr bwMode="auto">
            <a:xfrm>
              <a:off x="336" y="2461"/>
              <a:ext cx="2064" cy="15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9779" name="Text Box 35"/>
          <p:cNvSpPr txBox="1">
            <a:spLocks noChangeArrowheads="1"/>
          </p:cNvSpPr>
          <p:nvPr/>
        </p:nvSpPr>
        <p:spPr bwMode="auto">
          <a:xfrm>
            <a:off x="4495800" y="1087438"/>
            <a:ext cx="4343400" cy="554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buClr>
                <a:schemeClr val="bg2"/>
              </a:buClr>
              <a:buFont typeface="Wingdings" pitchFamily="2" charset="2"/>
              <a:buNone/>
            </a:pPr>
            <a:r>
              <a:rPr lang="ko-KR" altLang="en-US" sz="2800" dirty="0" err="1">
                <a:solidFill>
                  <a:schemeClr val="bg1"/>
                </a:solidFill>
              </a:rPr>
              <a:t>하론설비</a:t>
            </a:r>
            <a:endParaRPr lang="ko-KR" altLang="en-US" sz="2800" dirty="0">
              <a:solidFill>
                <a:schemeClr val="bg1"/>
              </a:solidFill>
            </a:endParaRPr>
          </a:p>
          <a:p>
            <a:pPr algn="l">
              <a:spcBef>
                <a:spcPct val="50000"/>
              </a:spcBef>
              <a:buClr>
                <a:schemeClr val="bg2"/>
              </a:buClr>
              <a:buFont typeface="Wingdings" pitchFamily="2" charset="2"/>
              <a:buChar char="Ø"/>
            </a:pPr>
            <a:r>
              <a:rPr lang="ko-KR" altLang="en-US" sz="2400" dirty="0"/>
              <a:t> 위치 </a:t>
            </a:r>
            <a:r>
              <a:rPr lang="en-US" altLang="ko-KR" sz="2400" dirty="0"/>
              <a:t>: </a:t>
            </a:r>
            <a:r>
              <a:rPr lang="ko-KR" altLang="en-US" sz="2400" dirty="0"/>
              <a:t>지하</a:t>
            </a:r>
            <a:r>
              <a:rPr lang="en-US" altLang="ko-KR" sz="2400" dirty="0"/>
              <a:t>4</a:t>
            </a:r>
            <a:r>
              <a:rPr lang="ko-KR" altLang="en-US" sz="2400" dirty="0"/>
              <a:t>층</a:t>
            </a:r>
          </a:p>
          <a:p>
            <a:pPr algn="l">
              <a:spcBef>
                <a:spcPct val="50000"/>
              </a:spcBef>
              <a:buClr>
                <a:schemeClr val="bg2"/>
              </a:buClr>
              <a:buFont typeface="Wingdings" pitchFamily="2" charset="2"/>
              <a:buChar char="Ø"/>
            </a:pPr>
            <a:r>
              <a:rPr lang="ko-KR" altLang="en-US" sz="2400" dirty="0"/>
              <a:t>용량 </a:t>
            </a:r>
            <a:r>
              <a:rPr lang="en-US" altLang="ko-KR" sz="2400" dirty="0"/>
              <a:t>: 63</a:t>
            </a:r>
            <a:r>
              <a:rPr lang="ko-KR" altLang="en-US" sz="2400" dirty="0"/>
              <a:t>리터</a:t>
            </a:r>
            <a:r>
              <a:rPr lang="en-US" altLang="ko-KR" sz="2400" dirty="0"/>
              <a:t>/50kg  30</a:t>
            </a:r>
            <a:r>
              <a:rPr lang="ko-KR" altLang="en-US" sz="2400" dirty="0"/>
              <a:t>병</a:t>
            </a:r>
          </a:p>
          <a:p>
            <a:pPr algn="l">
              <a:spcBef>
                <a:spcPct val="50000"/>
              </a:spcBef>
              <a:buClr>
                <a:schemeClr val="bg2"/>
              </a:buClr>
              <a:buFont typeface="Wingdings" pitchFamily="2" charset="2"/>
              <a:buChar char="Ø"/>
            </a:pPr>
            <a:r>
              <a:rPr lang="ko-KR" altLang="en-US" sz="2400" dirty="0"/>
              <a:t>구획 </a:t>
            </a:r>
            <a:r>
              <a:rPr lang="en-US" altLang="ko-KR" sz="2400" dirty="0"/>
              <a:t>: </a:t>
            </a:r>
            <a:r>
              <a:rPr lang="ko-KR" altLang="en-US" sz="2400" dirty="0"/>
              <a:t>기계주차장</a:t>
            </a:r>
          </a:p>
          <a:p>
            <a:pPr algn="l">
              <a:spcBef>
                <a:spcPct val="50000"/>
              </a:spcBef>
              <a:buClr>
                <a:schemeClr val="bg2"/>
              </a:buClr>
              <a:buFont typeface="Wingdings" pitchFamily="2" charset="2"/>
              <a:buNone/>
            </a:pPr>
            <a:r>
              <a:rPr lang="ko-KR" altLang="en-US" sz="2400" dirty="0"/>
              <a:t>            전기실</a:t>
            </a:r>
            <a:r>
              <a:rPr lang="en-US" altLang="ko-KR" sz="2400" dirty="0"/>
              <a:t>, </a:t>
            </a:r>
            <a:r>
              <a:rPr lang="ko-KR" altLang="en-US" sz="2400" dirty="0"/>
              <a:t>발전기실  </a:t>
            </a:r>
          </a:p>
          <a:p>
            <a:pPr>
              <a:spcBef>
                <a:spcPct val="50000"/>
              </a:spcBef>
              <a:buClr>
                <a:schemeClr val="bg2"/>
              </a:buClr>
              <a:buFont typeface="Wingdings" pitchFamily="2" charset="2"/>
              <a:buNone/>
            </a:pPr>
            <a:r>
              <a:rPr lang="ko-KR" altLang="en-US" sz="2800" dirty="0" smtClean="0">
                <a:solidFill>
                  <a:schemeClr val="bg1"/>
                </a:solidFill>
              </a:rPr>
              <a:t>비상발전기</a:t>
            </a:r>
            <a:endParaRPr lang="ko-KR" altLang="en-US" sz="2800" dirty="0">
              <a:solidFill>
                <a:schemeClr val="bg1"/>
              </a:solidFill>
            </a:endParaRPr>
          </a:p>
          <a:p>
            <a:pPr algn="l">
              <a:spcBef>
                <a:spcPct val="50000"/>
              </a:spcBef>
              <a:buClr>
                <a:schemeClr val="bg2"/>
              </a:buClr>
              <a:buFont typeface="Wingdings" pitchFamily="2" charset="2"/>
              <a:buChar char="Ø"/>
            </a:pPr>
            <a:r>
              <a:rPr lang="ko-KR" altLang="en-US" sz="2400" dirty="0"/>
              <a:t>  </a:t>
            </a:r>
            <a:r>
              <a:rPr lang="en-US" altLang="ko-KR" sz="2400" dirty="0" smtClean="0"/>
              <a:t>2</a:t>
            </a:r>
            <a:r>
              <a:rPr lang="ko-KR" altLang="en-US" sz="2400" dirty="0" smtClean="0"/>
              <a:t>대</a:t>
            </a:r>
            <a:r>
              <a:rPr lang="en-US" altLang="ko-KR" sz="2400" dirty="0" smtClean="0"/>
              <a:t>(</a:t>
            </a:r>
            <a:r>
              <a:rPr lang="ko-KR" altLang="en-US" sz="2400" dirty="0" smtClean="0"/>
              <a:t>지하</a:t>
            </a:r>
            <a:r>
              <a:rPr lang="en-US" altLang="ko-KR" sz="2400" dirty="0" smtClean="0"/>
              <a:t>5</a:t>
            </a:r>
            <a:r>
              <a:rPr lang="ko-KR" altLang="en-US" sz="2400" dirty="0" smtClean="0"/>
              <a:t>층</a:t>
            </a:r>
            <a:r>
              <a:rPr lang="en-US" altLang="ko-KR" sz="2400" dirty="0" smtClean="0"/>
              <a:t>)</a:t>
            </a:r>
            <a:endParaRPr lang="en-US" altLang="ko-KR" sz="2400" dirty="0"/>
          </a:p>
          <a:p>
            <a:pPr algn="l">
              <a:spcBef>
                <a:spcPct val="50000"/>
              </a:spcBef>
              <a:buClr>
                <a:schemeClr val="bg2"/>
              </a:buClr>
              <a:buFont typeface="Wingdings" pitchFamily="2" charset="2"/>
              <a:buChar char="Ø"/>
            </a:pPr>
            <a:r>
              <a:rPr lang="en-US" altLang="ko-KR" sz="2400" dirty="0"/>
              <a:t> </a:t>
            </a:r>
            <a:r>
              <a:rPr lang="ko-KR" altLang="en-US" sz="2400" dirty="0"/>
              <a:t>아파트용</a:t>
            </a:r>
            <a:r>
              <a:rPr lang="en-US" altLang="ko-KR" sz="2400" dirty="0"/>
              <a:t>, </a:t>
            </a:r>
            <a:r>
              <a:rPr lang="ko-KR" altLang="en-US" sz="2400" dirty="0" err="1"/>
              <a:t>기타층용</a:t>
            </a:r>
            <a:endParaRPr lang="ko-KR" altLang="en-US" sz="2400" dirty="0"/>
          </a:p>
          <a:p>
            <a:pPr algn="l">
              <a:spcBef>
                <a:spcPct val="50000"/>
              </a:spcBef>
              <a:buClr>
                <a:schemeClr val="bg2"/>
              </a:buClr>
              <a:buFont typeface="Wingdings" pitchFamily="2" charset="2"/>
              <a:buNone/>
            </a:pPr>
            <a:r>
              <a:rPr lang="ko-KR" altLang="en-US" sz="2400" dirty="0"/>
              <a:t>     </a:t>
            </a:r>
            <a:r>
              <a:rPr lang="ko-KR" altLang="en-US" sz="2400" dirty="0" err="1"/>
              <a:t>으로</a:t>
            </a:r>
            <a:r>
              <a:rPr lang="ko-KR" altLang="en-US" sz="2400" dirty="0"/>
              <a:t> 구분 설치 </a:t>
            </a:r>
          </a:p>
          <a:p>
            <a:pPr algn="l">
              <a:spcBef>
                <a:spcPct val="50000"/>
              </a:spcBef>
              <a:buClr>
                <a:schemeClr val="bg2"/>
              </a:buClr>
              <a:buFont typeface="Wingdings" pitchFamily="2" charset="2"/>
              <a:buChar char="Ø"/>
            </a:pPr>
            <a:r>
              <a:rPr lang="ko-KR" altLang="en-US" sz="2400" dirty="0"/>
              <a:t> 용량 </a:t>
            </a:r>
            <a:r>
              <a:rPr lang="en-US" altLang="ko-KR" sz="2400" dirty="0"/>
              <a:t>318kw, 545kw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7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5976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597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down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7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5976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597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down)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7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15977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597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down)">
                                      <p:cBhvr>
                                        <p:cTn id="3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7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15977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597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down)">
                                      <p:cBhvr>
                                        <p:cTn id="4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7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15977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597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9763" grpId="0" autoUpdateAnimBg="0"/>
      <p:bldP spid="159767" grpId="0" autoUpdateAnimBg="0"/>
      <p:bldP spid="159771" grpId="0" autoUpdateAnimBg="0"/>
      <p:bldP spid="159775" grpId="0" autoUpdateAnimBg="0"/>
      <p:bldP spid="159779" grpId="0" autoUpdateAnimBg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514" name="Rectangle 2"/>
          <p:cNvSpPr>
            <a:spLocks noChangeArrowheads="1"/>
          </p:cNvSpPr>
          <p:nvPr/>
        </p:nvSpPr>
        <p:spPr bwMode="auto">
          <a:xfrm>
            <a:off x="3111500" y="76200"/>
            <a:ext cx="2784475" cy="609600"/>
          </a:xfrm>
          <a:prstGeom prst="rect">
            <a:avLst/>
          </a:prstGeom>
          <a:gradFill rotWithShape="0">
            <a:gsLst>
              <a:gs pos="0">
                <a:schemeClr val="accent1">
                  <a:gamma/>
                  <a:shade val="66275"/>
                  <a:invGamma/>
                </a:schemeClr>
              </a:gs>
              <a:gs pos="50000">
                <a:schemeClr val="accent1"/>
              </a:gs>
              <a:gs pos="100000">
                <a:schemeClr val="accent1">
                  <a:gamma/>
                  <a:shade val="66275"/>
                  <a:invGamma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lIns="0" tIns="0" rIns="0" bIns="0" anchor="ctr" anchorCtr="1"/>
          <a:lstStyle/>
          <a:p>
            <a:pPr>
              <a:defRPr/>
            </a:pPr>
            <a:r>
              <a:rPr lang="ko-KR" altLang="en-US" sz="3200">
                <a:solidFill>
                  <a:schemeClr val="bg2"/>
                </a:solidFill>
                <a:ea typeface="굴림" pitchFamily="50" charset="-127"/>
              </a:rPr>
              <a:t>수 리 위 치</a:t>
            </a:r>
          </a:p>
        </p:txBody>
      </p:sp>
      <p:grpSp>
        <p:nvGrpSpPr>
          <p:cNvPr id="21507" name="Group 3"/>
          <p:cNvGrpSpPr>
            <a:grpSpLocks/>
          </p:cNvGrpSpPr>
          <p:nvPr/>
        </p:nvGrpSpPr>
        <p:grpSpPr bwMode="auto">
          <a:xfrm>
            <a:off x="0" y="1060450"/>
            <a:ext cx="9144000" cy="5791200"/>
            <a:chOff x="0" y="672"/>
            <a:chExt cx="5760" cy="3648"/>
          </a:xfrm>
        </p:grpSpPr>
        <p:grpSp>
          <p:nvGrpSpPr>
            <p:cNvPr id="21550" name="Group 4"/>
            <p:cNvGrpSpPr>
              <a:grpSpLocks/>
            </p:cNvGrpSpPr>
            <p:nvPr/>
          </p:nvGrpSpPr>
          <p:grpSpPr bwMode="auto">
            <a:xfrm>
              <a:off x="0" y="672"/>
              <a:ext cx="384" cy="3648"/>
              <a:chOff x="480" y="672"/>
              <a:chExt cx="384" cy="3648"/>
            </a:xfrm>
          </p:grpSpPr>
          <p:sp>
            <p:nvSpPr>
              <p:cNvPr id="21574" name="Line 5"/>
              <p:cNvSpPr>
                <a:spLocks noChangeShapeType="1"/>
              </p:cNvSpPr>
              <p:nvPr/>
            </p:nvSpPr>
            <p:spPr bwMode="auto">
              <a:xfrm>
                <a:off x="480" y="3456"/>
                <a:ext cx="384" cy="0"/>
              </a:xfrm>
              <a:prstGeom prst="line">
                <a:avLst/>
              </a:prstGeom>
              <a:noFill/>
              <a:ln w="57150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21575" name="Line 6"/>
              <p:cNvSpPr>
                <a:spLocks noChangeShapeType="1"/>
              </p:cNvSpPr>
              <p:nvPr/>
            </p:nvSpPr>
            <p:spPr bwMode="auto">
              <a:xfrm>
                <a:off x="864" y="3456"/>
                <a:ext cx="0" cy="864"/>
              </a:xfrm>
              <a:prstGeom prst="line">
                <a:avLst/>
              </a:prstGeom>
              <a:noFill/>
              <a:ln w="57150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21576" name="Line 7"/>
              <p:cNvSpPr>
                <a:spLocks noChangeShapeType="1"/>
              </p:cNvSpPr>
              <p:nvPr/>
            </p:nvSpPr>
            <p:spPr bwMode="auto">
              <a:xfrm flipV="1">
                <a:off x="480" y="2640"/>
                <a:ext cx="384" cy="7"/>
              </a:xfrm>
              <a:prstGeom prst="line">
                <a:avLst/>
              </a:prstGeom>
              <a:noFill/>
              <a:ln w="57150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21577" name="Line 8"/>
              <p:cNvSpPr>
                <a:spLocks noChangeShapeType="1"/>
              </p:cNvSpPr>
              <p:nvPr/>
            </p:nvSpPr>
            <p:spPr bwMode="auto">
              <a:xfrm flipV="1">
                <a:off x="864" y="672"/>
                <a:ext cx="0" cy="1968"/>
              </a:xfrm>
              <a:prstGeom prst="line">
                <a:avLst/>
              </a:prstGeom>
              <a:noFill/>
              <a:ln w="57150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</p:grpSp>
        <p:grpSp>
          <p:nvGrpSpPr>
            <p:cNvPr id="21551" name="Group 9"/>
            <p:cNvGrpSpPr>
              <a:grpSpLocks/>
            </p:cNvGrpSpPr>
            <p:nvPr/>
          </p:nvGrpSpPr>
          <p:grpSpPr bwMode="auto">
            <a:xfrm>
              <a:off x="912" y="3456"/>
              <a:ext cx="4848" cy="864"/>
              <a:chOff x="912" y="3456"/>
              <a:chExt cx="4848" cy="864"/>
            </a:xfrm>
          </p:grpSpPr>
          <p:sp>
            <p:nvSpPr>
              <p:cNvPr id="21572" name="Line 10"/>
              <p:cNvSpPr>
                <a:spLocks noChangeShapeType="1"/>
              </p:cNvSpPr>
              <p:nvPr/>
            </p:nvSpPr>
            <p:spPr bwMode="auto">
              <a:xfrm flipV="1">
                <a:off x="912" y="3456"/>
                <a:ext cx="0" cy="864"/>
              </a:xfrm>
              <a:prstGeom prst="line">
                <a:avLst/>
              </a:prstGeom>
              <a:noFill/>
              <a:ln w="57150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21573" name="Line 11"/>
              <p:cNvSpPr>
                <a:spLocks noChangeShapeType="1"/>
              </p:cNvSpPr>
              <p:nvPr/>
            </p:nvSpPr>
            <p:spPr bwMode="auto">
              <a:xfrm>
                <a:off x="912" y="3456"/>
                <a:ext cx="4848" cy="0"/>
              </a:xfrm>
              <a:prstGeom prst="line">
                <a:avLst/>
              </a:prstGeom>
              <a:noFill/>
              <a:ln w="57150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</p:grpSp>
        <p:sp>
          <p:nvSpPr>
            <p:cNvPr id="21552" name="Line 12"/>
            <p:cNvSpPr>
              <a:spLocks noChangeShapeType="1"/>
            </p:cNvSpPr>
            <p:nvPr/>
          </p:nvSpPr>
          <p:spPr bwMode="auto">
            <a:xfrm flipV="1">
              <a:off x="912" y="672"/>
              <a:ext cx="0" cy="1152"/>
            </a:xfrm>
            <a:prstGeom prst="line">
              <a:avLst/>
            </a:prstGeom>
            <a:noFill/>
            <a:ln w="57150">
              <a:solidFill>
                <a:schemeClr val="bg2"/>
              </a:solidFill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21553" name="Line 13"/>
            <p:cNvSpPr>
              <a:spLocks noChangeShapeType="1"/>
            </p:cNvSpPr>
            <p:nvPr/>
          </p:nvSpPr>
          <p:spPr bwMode="auto">
            <a:xfrm>
              <a:off x="2448" y="2640"/>
              <a:ext cx="1920" cy="0"/>
            </a:xfrm>
            <a:prstGeom prst="line">
              <a:avLst/>
            </a:prstGeom>
            <a:noFill/>
            <a:ln w="57150">
              <a:solidFill>
                <a:schemeClr val="bg2"/>
              </a:solidFill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grpSp>
          <p:nvGrpSpPr>
            <p:cNvPr id="21554" name="Group 14"/>
            <p:cNvGrpSpPr>
              <a:grpSpLocks/>
            </p:cNvGrpSpPr>
            <p:nvPr/>
          </p:nvGrpSpPr>
          <p:grpSpPr bwMode="auto">
            <a:xfrm>
              <a:off x="4800" y="672"/>
              <a:ext cx="912" cy="1968"/>
              <a:chOff x="4320" y="672"/>
              <a:chExt cx="912" cy="1968"/>
            </a:xfrm>
          </p:grpSpPr>
          <p:sp>
            <p:nvSpPr>
              <p:cNvPr id="21567" name="Line 15"/>
              <p:cNvSpPr>
                <a:spLocks noChangeShapeType="1"/>
              </p:cNvSpPr>
              <p:nvPr/>
            </p:nvSpPr>
            <p:spPr bwMode="auto">
              <a:xfrm>
                <a:off x="4320" y="2640"/>
                <a:ext cx="912" cy="0"/>
              </a:xfrm>
              <a:prstGeom prst="line">
                <a:avLst/>
              </a:prstGeom>
              <a:noFill/>
              <a:ln w="57150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21568" name="Line 16"/>
              <p:cNvSpPr>
                <a:spLocks noChangeShapeType="1"/>
              </p:cNvSpPr>
              <p:nvPr/>
            </p:nvSpPr>
            <p:spPr bwMode="auto">
              <a:xfrm flipV="1">
                <a:off x="4320" y="2160"/>
                <a:ext cx="0" cy="480"/>
              </a:xfrm>
              <a:prstGeom prst="line">
                <a:avLst/>
              </a:prstGeom>
              <a:noFill/>
              <a:ln w="57150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21569" name="Line 17"/>
              <p:cNvSpPr>
                <a:spLocks noChangeShapeType="1"/>
              </p:cNvSpPr>
              <p:nvPr/>
            </p:nvSpPr>
            <p:spPr bwMode="auto">
              <a:xfrm flipV="1">
                <a:off x="4320" y="672"/>
                <a:ext cx="0" cy="1296"/>
              </a:xfrm>
              <a:prstGeom prst="line">
                <a:avLst/>
              </a:prstGeom>
              <a:noFill/>
              <a:ln w="57150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21570" name="Line 18"/>
              <p:cNvSpPr>
                <a:spLocks noChangeShapeType="1"/>
              </p:cNvSpPr>
              <p:nvPr/>
            </p:nvSpPr>
            <p:spPr bwMode="auto">
              <a:xfrm>
                <a:off x="4320" y="1968"/>
                <a:ext cx="912" cy="0"/>
              </a:xfrm>
              <a:prstGeom prst="line">
                <a:avLst/>
              </a:prstGeom>
              <a:noFill/>
              <a:ln w="57150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21571" name="Line 19"/>
              <p:cNvSpPr>
                <a:spLocks noChangeShapeType="1"/>
              </p:cNvSpPr>
              <p:nvPr/>
            </p:nvSpPr>
            <p:spPr bwMode="auto">
              <a:xfrm>
                <a:off x="4320" y="2160"/>
                <a:ext cx="912" cy="0"/>
              </a:xfrm>
              <a:prstGeom prst="line">
                <a:avLst/>
              </a:prstGeom>
              <a:noFill/>
              <a:ln w="57150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</p:grpSp>
        <p:sp>
          <p:nvSpPr>
            <p:cNvPr id="21555" name="Line 20"/>
            <p:cNvSpPr>
              <a:spLocks noChangeShapeType="1"/>
            </p:cNvSpPr>
            <p:nvPr/>
          </p:nvSpPr>
          <p:spPr bwMode="auto">
            <a:xfrm flipV="1">
              <a:off x="4368" y="1968"/>
              <a:ext cx="0" cy="679"/>
            </a:xfrm>
            <a:prstGeom prst="line">
              <a:avLst/>
            </a:prstGeom>
            <a:noFill/>
            <a:ln w="57150">
              <a:solidFill>
                <a:schemeClr val="bg2"/>
              </a:solidFill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21556" name="Line 21"/>
            <p:cNvSpPr>
              <a:spLocks noChangeShapeType="1"/>
            </p:cNvSpPr>
            <p:nvPr/>
          </p:nvSpPr>
          <p:spPr bwMode="auto">
            <a:xfrm flipH="1" flipV="1">
              <a:off x="3552" y="1680"/>
              <a:ext cx="816" cy="288"/>
            </a:xfrm>
            <a:prstGeom prst="line">
              <a:avLst/>
            </a:prstGeom>
            <a:noFill/>
            <a:ln w="57150">
              <a:solidFill>
                <a:schemeClr val="bg2"/>
              </a:solidFill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21557" name="Line 22"/>
            <p:cNvSpPr>
              <a:spLocks noChangeShapeType="1"/>
            </p:cNvSpPr>
            <p:nvPr/>
          </p:nvSpPr>
          <p:spPr bwMode="auto">
            <a:xfrm flipV="1">
              <a:off x="3552" y="672"/>
              <a:ext cx="0" cy="1008"/>
            </a:xfrm>
            <a:prstGeom prst="line">
              <a:avLst/>
            </a:prstGeom>
            <a:noFill/>
            <a:ln w="57150">
              <a:solidFill>
                <a:schemeClr val="bg2"/>
              </a:solidFill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21558" name="Line 23"/>
            <p:cNvSpPr>
              <a:spLocks noChangeShapeType="1"/>
            </p:cNvSpPr>
            <p:nvPr/>
          </p:nvSpPr>
          <p:spPr bwMode="auto">
            <a:xfrm flipV="1">
              <a:off x="4368" y="672"/>
              <a:ext cx="0" cy="912"/>
            </a:xfrm>
            <a:prstGeom prst="line">
              <a:avLst/>
            </a:prstGeom>
            <a:noFill/>
            <a:ln w="57150">
              <a:solidFill>
                <a:schemeClr val="bg2"/>
              </a:solidFill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21559" name="Line 24"/>
            <p:cNvSpPr>
              <a:spLocks noChangeShapeType="1"/>
            </p:cNvSpPr>
            <p:nvPr/>
          </p:nvSpPr>
          <p:spPr bwMode="auto">
            <a:xfrm flipH="1" flipV="1">
              <a:off x="3936" y="1440"/>
              <a:ext cx="432" cy="144"/>
            </a:xfrm>
            <a:prstGeom prst="line">
              <a:avLst/>
            </a:prstGeom>
            <a:noFill/>
            <a:ln w="57150">
              <a:solidFill>
                <a:schemeClr val="bg2"/>
              </a:solidFill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21560" name="Line 25"/>
            <p:cNvSpPr>
              <a:spLocks noChangeShapeType="1"/>
            </p:cNvSpPr>
            <p:nvPr/>
          </p:nvSpPr>
          <p:spPr bwMode="auto">
            <a:xfrm flipV="1">
              <a:off x="3936" y="672"/>
              <a:ext cx="0" cy="768"/>
            </a:xfrm>
            <a:prstGeom prst="line">
              <a:avLst/>
            </a:prstGeom>
            <a:noFill/>
            <a:ln w="57150">
              <a:solidFill>
                <a:schemeClr val="bg2"/>
              </a:solidFill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21561" name="Line 26"/>
            <p:cNvSpPr>
              <a:spLocks noChangeShapeType="1"/>
            </p:cNvSpPr>
            <p:nvPr/>
          </p:nvSpPr>
          <p:spPr bwMode="auto">
            <a:xfrm flipH="1" flipV="1">
              <a:off x="2064" y="2352"/>
              <a:ext cx="384" cy="288"/>
            </a:xfrm>
            <a:prstGeom prst="line">
              <a:avLst/>
            </a:prstGeom>
            <a:noFill/>
            <a:ln w="57150">
              <a:solidFill>
                <a:schemeClr val="bg2"/>
              </a:solidFill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21562" name="Line 27"/>
            <p:cNvSpPr>
              <a:spLocks noChangeShapeType="1"/>
            </p:cNvSpPr>
            <p:nvPr/>
          </p:nvSpPr>
          <p:spPr bwMode="auto">
            <a:xfrm flipH="1" flipV="1">
              <a:off x="912" y="1824"/>
              <a:ext cx="1152" cy="528"/>
            </a:xfrm>
            <a:prstGeom prst="line">
              <a:avLst/>
            </a:prstGeom>
            <a:noFill/>
            <a:ln w="57150">
              <a:solidFill>
                <a:schemeClr val="bg2"/>
              </a:solidFill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grpSp>
          <p:nvGrpSpPr>
            <p:cNvPr id="21563" name="Group 28"/>
            <p:cNvGrpSpPr>
              <a:grpSpLocks/>
            </p:cNvGrpSpPr>
            <p:nvPr/>
          </p:nvGrpSpPr>
          <p:grpSpPr bwMode="auto">
            <a:xfrm>
              <a:off x="912" y="2160"/>
              <a:ext cx="1056" cy="487"/>
              <a:chOff x="912" y="2160"/>
              <a:chExt cx="1056" cy="487"/>
            </a:xfrm>
          </p:grpSpPr>
          <p:sp>
            <p:nvSpPr>
              <p:cNvPr id="21564" name="Line 29"/>
              <p:cNvSpPr>
                <a:spLocks noChangeShapeType="1"/>
              </p:cNvSpPr>
              <p:nvPr/>
            </p:nvSpPr>
            <p:spPr bwMode="auto">
              <a:xfrm flipV="1">
                <a:off x="912" y="2160"/>
                <a:ext cx="0" cy="480"/>
              </a:xfrm>
              <a:prstGeom prst="line">
                <a:avLst/>
              </a:prstGeom>
              <a:noFill/>
              <a:ln w="57150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21565" name="Line 30"/>
              <p:cNvSpPr>
                <a:spLocks noChangeShapeType="1"/>
              </p:cNvSpPr>
              <p:nvPr/>
            </p:nvSpPr>
            <p:spPr bwMode="auto">
              <a:xfrm>
                <a:off x="912" y="2640"/>
                <a:ext cx="1056" cy="7"/>
              </a:xfrm>
              <a:prstGeom prst="line">
                <a:avLst/>
              </a:prstGeom>
              <a:noFill/>
              <a:ln w="57150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21566" name="Line 31"/>
              <p:cNvSpPr>
                <a:spLocks noChangeShapeType="1"/>
              </p:cNvSpPr>
              <p:nvPr/>
            </p:nvSpPr>
            <p:spPr bwMode="auto">
              <a:xfrm>
                <a:off x="912" y="2160"/>
                <a:ext cx="1056" cy="480"/>
              </a:xfrm>
              <a:prstGeom prst="line">
                <a:avLst/>
              </a:prstGeom>
              <a:noFill/>
              <a:ln w="57150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</p:grpSp>
      </p:grpSp>
      <p:grpSp>
        <p:nvGrpSpPr>
          <p:cNvPr id="21508" name="Group 32"/>
          <p:cNvGrpSpPr>
            <a:grpSpLocks/>
          </p:cNvGrpSpPr>
          <p:nvPr/>
        </p:nvGrpSpPr>
        <p:grpSpPr bwMode="auto">
          <a:xfrm>
            <a:off x="0" y="1066800"/>
            <a:ext cx="9144000" cy="5735638"/>
            <a:chOff x="0" y="672"/>
            <a:chExt cx="5760" cy="3613"/>
          </a:xfrm>
        </p:grpSpPr>
        <p:grpSp>
          <p:nvGrpSpPr>
            <p:cNvPr id="21538" name="Group 33"/>
            <p:cNvGrpSpPr>
              <a:grpSpLocks/>
            </p:cNvGrpSpPr>
            <p:nvPr/>
          </p:nvGrpSpPr>
          <p:grpSpPr bwMode="auto">
            <a:xfrm>
              <a:off x="531" y="672"/>
              <a:ext cx="270" cy="1054"/>
              <a:chOff x="531" y="672"/>
              <a:chExt cx="270" cy="1054"/>
            </a:xfrm>
          </p:grpSpPr>
          <p:sp>
            <p:nvSpPr>
              <p:cNvPr id="21548" name="AutoShape 34"/>
              <p:cNvSpPr>
                <a:spLocks noChangeArrowheads="1"/>
              </p:cNvSpPr>
              <p:nvPr/>
            </p:nvSpPr>
            <p:spPr bwMode="auto">
              <a:xfrm>
                <a:off x="604" y="672"/>
                <a:ext cx="96" cy="480"/>
              </a:xfrm>
              <a:prstGeom prst="upArrow">
                <a:avLst>
                  <a:gd name="adj1" fmla="val 50000"/>
                  <a:gd name="adj2" fmla="val 125000"/>
                </a:avLst>
              </a:prstGeom>
              <a:solidFill>
                <a:srgbClr val="0000CC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21549" name="Text Box 35"/>
              <p:cNvSpPr txBox="1">
                <a:spLocks noChangeArrowheads="1"/>
              </p:cNvSpPr>
              <p:nvPr/>
            </p:nvSpPr>
            <p:spPr bwMode="auto">
              <a:xfrm>
                <a:off x="531" y="1054"/>
                <a:ext cx="270" cy="67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eaVert"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ko-KR" altLang="en-US"/>
                  <a:t>안암동</a:t>
                </a:r>
              </a:p>
            </p:txBody>
          </p:sp>
        </p:grpSp>
        <p:grpSp>
          <p:nvGrpSpPr>
            <p:cNvPr id="21539" name="Group 36"/>
            <p:cNvGrpSpPr>
              <a:grpSpLocks/>
            </p:cNvGrpSpPr>
            <p:nvPr/>
          </p:nvGrpSpPr>
          <p:grpSpPr bwMode="auto">
            <a:xfrm>
              <a:off x="0" y="2689"/>
              <a:ext cx="1008" cy="212"/>
              <a:chOff x="0" y="2976"/>
              <a:chExt cx="1008" cy="212"/>
            </a:xfrm>
          </p:grpSpPr>
          <p:sp>
            <p:nvSpPr>
              <p:cNvPr id="21546" name="AutoShape 37"/>
              <p:cNvSpPr>
                <a:spLocks noChangeArrowheads="1"/>
              </p:cNvSpPr>
              <p:nvPr/>
            </p:nvSpPr>
            <p:spPr bwMode="auto">
              <a:xfrm>
                <a:off x="0" y="3024"/>
                <a:ext cx="384" cy="96"/>
              </a:xfrm>
              <a:prstGeom prst="leftArrow">
                <a:avLst>
                  <a:gd name="adj1" fmla="val 50000"/>
                  <a:gd name="adj2" fmla="val 100000"/>
                </a:avLst>
              </a:prstGeom>
              <a:solidFill>
                <a:srgbClr val="0000CC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21547" name="Text Box 38"/>
              <p:cNvSpPr txBox="1">
                <a:spLocks noChangeArrowheads="1"/>
              </p:cNvSpPr>
              <p:nvPr/>
            </p:nvSpPr>
            <p:spPr bwMode="auto">
              <a:xfrm>
                <a:off x="240" y="2976"/>
                <a:ext cx="768" cy="2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ko-KR" altLang="en-US"/>
                  <a:t>신설동</a:t>
                </a:r>
              </a:p>
            </p:txBody>
          </p:sp>
        </p:grpSp>
        <p:grpSp>
          <p:nvGrpSpPr>
            <p:cNvPr id="21540" name="Group 39"/>
            <p:cNvGrpSpPr>
              <a:grpSpLocks/>
            </p:cNvGrpSpPr>
            <p:nvPr/>
          </p:nvGrpSpPr>
          <p:grpSpPr bwMode="auto">
            <a:xfrm>
              <a:off x="520" y="3354"/>
              <a:ext cx="270" cy="931"/>
              <a:chOff x="520" y="3354"/>
              <a:chExt cx="270" cy="931"/>
            </a:xfrm>
          </p:grpSpPr>
          <p:sp>
            <p:nvSpPr>
              <p:cNvPr id="21544" name="Text Box 40"/>
              <p:cNvSpPr txBox="1">
                <a:spLocks noChangeArrowheads="1"/>
              </p:cNvSpPr>
              <p:nvPr/>
            </p:nvSpPr>
            <p:spPr bwMode="auto">
              <a:xfrm>
                <a:off x="520" y="3354"/>
                <a:ext cx="270" cy="67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eaVert"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ko-KR" altLang="en-US"/>
                  <a:t>청계고가</a:t>
                </a:r>
              </a:p>
            </p:txBody>
          </p:sp>
          <p:sp>
            <p:nvSpPr>
              <p:cNvPr id="21545" name="AutoShape 41"/>
              <p:cNvSpPr>
                <a:spLocks noChangeArrowheads="1"/>
              </p:cNvSpPr>
              <p:nvPr/>
            </p:nvSpPr>
            <p:spPr bwMode="auto">
              <a:xfrm>
                <a:off x="583" y="3949"/>
                <a:ext cx="96" cy="336"/>
              </a:xfrm>
              <a:prstGeom prst="downArrow">
                <a:avLst>
                  <a:gd name="adj1" fmla="val 50000"/>
                  <a:gd name="adj2" fmla="val 87500"/>
                </a:avLst>
              </a:prstGeom>
              <a:solidFill>
                <a:srgbClr val="0000CC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</p:grpSp>
        <p:grpSp>
          <p:nvGrpSpPr>
            <p:cNvPr id="21541" name="Group 42"/>
            <p:cNvGrpSpPr>
              <a:grpSpLocks/>
            </p:cNvGrpSpPr>
            <p:nvPr/>
          </p:nvGrpSpPr>
          <p:grpSpPr bwMode="auto">
            <a:xfrm>
              <a:off x="4890" y="3189"/>
              <a:ext cx="870" cy="212"/>
              <a:chOff x="4890" y="3189"/>
              <a:chExt cx="870" cy="212"/>
            </a:xfrm>
          </p:grpSpPr>
          <p:sp>
            <p:nvSpPr>
              <p:cNvPr id="21542" name="AutoShape 43"/>
              <p:cNvSpPr>
                <a:spLocks noChangeArrowheads="1"/>
              </p:cNvSpPr>
              <p:nvPr/>
            </p:nvSpPr>
            <p:spPr bwMode="auto">
              <a:xfrm>
                <a:off x="5376" y="3264"/>
                <a:ext cx="384" cy="90"/>
              </a:xfrm>
              <a:prstGeom prst="rightArrow">
                <a:avLst>
                  <a:gd name="adj1" fmla="val 50000"/>
                  <a:gd name="adj2" fmla="val 106667"/>
                </a:avLst>
              </a:prstGeom>
              <a:solidFill>
                <a:srgbClr val="0000CC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21543" name="Text Box 44"/>
              <p:cNvSpPr txBox="1">
                <a:spLocks noChangeArrowheads="1"/>
              </p:cNvSpPr>
              <p:nvPr/>
            </p:nvSpPr>
            <p:spPr bwMode="auto">
              <a:xfrm>
                <a:off x="4890" y="3189"/>
                <a:ext cx="576" cy="2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ko-KR" altLang="en-US"/>
                  <a:t>청량리</a:t>
                </a:r>
              </a:p>
            </p:txBody>
          </p:sp>
        </p:grpSp>
      </p:grpSp>
      <p:grpSp>
        <p:nvGrpSpPr>
          <p:cNvPr id="21509" name="Group 45"/>
          <p:cNvGrpSpPr>
            <a:grpSpLocks/>
          </p:cNvGrpSpPr>
          <p:nvPr/>
        </p:nvGrpSpPr>
        <p:grpSpPr bwMode="auto">
          <a:xfrm>
            <a:off x="1541463" y="862013"/>
            <a:ext cx="7526337" cy="2566987"/>
            <a:chOff x="971" y="543"/>
            <a:chExt cx="4741" cy="1617"/>
          </a:xfrm>
        </p:grpSpPr>
        <p:pic>
          <p:nvPicPr>
            <p:cNvPr id="21534" name="Picture 46" descr="IN00118_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971" y="543"/>
              <a:ext cx="2490" cy="128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1535" name="Picture 47" descr="BL00921_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1968" y="1439"/>
              <a:ext cx="528" cy="7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1536" name="Picture 48" descr="IN00118_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4890" y="543"/>
              <a:ext cx="822" cy="80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1537" name="Text Box 49"/>
            <p:cNvSpPr txBox="1">
              <a:spLocks noChangeArrowheads="1"/>
            </p:cNvSpPr>
            <p:nvPr/>
          </p:nvSpPr>
          <p:spPr bwMode="auto">
            <a:xfrm>
              <a:off x="3360" y="864"/>
              <a:ext cx="1530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ko-KR" altLang="en-US" sz="2000">
                  <a:solidFill>
                    <a:schemeClr val="bg1"/>
                  </a:solidFill>
                </a:rPr>
                <a:t>주       택      가</a:t>
              </a:r>
            </a:p>
          </p:txBody>
        </p:sp>
      </p:grpSp>
      <p:grpSp>
        <p:nvGrpSpPr>
          <p:cNvPr id="21510" name="Group 50"/>
          <p:cNvGrpSpPr>
            <a:grpSpLocks/>
          </p:cNvGrpSpPr>
          <p:nvPr/>
        </p:nvGrpSpPr>
        <p:grpSpPr bwMode="auto">
          <a:xfrm>
            <a:off x="3581400" y="5507038"/>
            <a:ext cx="1752600" cy="969962"/>
            <a:chOff x="2256" y="3469"/>
            <a:chExt cx="1104" cy="611"/>
          </a:xfrm>
        </p:grpSpPr>
        <p:pic>
          <p:nvPicPr>
            <p:cNvPr id="21532" name="Picture 51" descr="symbol1">
              <a:hlinkClick r:id=""/>
            </p:cNvPr>
            <p:cNvPicPr>
              <a:picLocks noChangeAspect="1" noChangeArrowheads="1" noCrop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2592" y="3469"/>
              <a:ext cx="432" cy="37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1533" name="Text Box 52"/>
            <p:cNvSpPr txBox="1">
              <a:spLocks noChangeArrowheads="1"/>
            </p:cNvSpPr>
            <p:nvPr/>
          </p:nvSpPr>
          <p:spPr bwMode="auto">
            <a:xfrm>
              <a:off x="2256" y="3850"/>
              <a:ext cx="1104" cy="230"/>
            </a:xfrm>
            <a:prstGeom prst="rect">
              <a:avLst/>
            </a:prstGeom>
            <a:solidFill>
              <a:schemeClr val="accent1">
                <a:alpha val="50195"/>
              </a:schemeClr>
            </a:solidFill>
            <a:ln w="28575">
              <a:solidFill>
                <a:schemeClr val="hlink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ko-KR" altLang="en-US"/>
                <a:t>용두파출소</a:t>
              </a:r>
            </a:p>
          </p:txBody>
        </p:sp>
      </p:grpSp>
      <p:pic>
        <p:nvPicPr>
          <p:cNvPr id="21511" name="Picture 53" descr="입면도"/>
          <p:cNvPicPr>
            <a:picLocks noChangeAspect="1" noChangeArrowheads="1"/>
          </p:cNvPicPr>
          <p:nvPr/>
        </p:nvPicPr>
        <p:blipFill>
          <a:blip r:embed="rId6" cstate="print"/>
          <a:srcRect r="14575"/>
          <a:stretch>
            <a:fillRect/>
          </a:stretch>
        </p:blipFill>
        <p:spPr bwMode="auto">
          <a:xfrm>
            <a:off x="5894388" y="2895600"/>
            <a:ext cx="735012" cy="1089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4" name="Group 76"/>
          <p:cNvGrpSpPr>
            <a:grpSpLocks/>
          </p:cNvGrpSpPr>
          <p:nvPr/>
        </p:nvGrpSpPr>
        <p:grpSpPr bwMode="auto">
          <a:xfrm>
            <a:off x="3048000" y="3733800"/>
            <a:ext cx="5181600" cy="1403350"/>
            <a:chOff x="1920" y="2352"/>
            <a:chExt cx="3264" cy="884"/>
          </a:xfrm>
        </p:grpSpPr>
        <p:sp>
          <p:nvSpPr>
            <p:cNvPr id="192567" name="Text Box 55"/>
            <p:cNvSpPr txBox="1">
              <a:spLocks noChangeArrowheads="1"/>
            </p:cNvSpPr>
            <p:nvPr/>
          </p:nvSpPr>
          <p:spPr bwMode="auto">
            <a:xfrm>
              <a:off x="3552" y="3024"/>
              <a:ext cx="1632" cy="212"/>
            </a:xfrm>
            <a:prstGeom prst="rect">
              <a:avLst/>
            </a:prstGeom>
            <a:solidFill>
              <a:schemeClr val="folHlink"/>
            </a:solidFill>
            <a:ln w="9525">
              <a:noFill/>
              <a:miter lim="800000"/>
              <a:headEnd/>
              <a:tailEnd/>
            </a:ln>
            <a:effectLst>
              <a:outerShdw dist="107763" dir="2700000" algn="ctr" rotWithShape="0">
                <a:srgbClr val="808080"/>
              </a:outerShdw>
            </a:effec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altLang="ko-KR">
                  <a:ea typeface="굴림" pitchFamily="50" charset="-127"/>
                </a:rPr>
                <a:t>353</a:t>
              </a:r>
              <a:r>
                <a:rPr lang="ko-KR" altLang="en-US">
                  <a:ea typeface="굴림" pitchFamily="50" charset="-127"/>
                </a:rPr>
                <a:t>호지하식</a:t>
              </a:r>
              <a:r>
                <a:rPr lang="en-US" altLang="ko-KR">
                  <a:ea typeface="굴림" pitchFamily="50" charset="-127"/>
                </a:rPr>
                <a:t>:</a:t>
              </a:r>
              <a:r>
                <a:rPr lang="ko-KR" altLang="en-US">
                  <a:solidFill>
                    <a:schemeClr val="bg1"/>
                  </a:solidFill>
                  <a:ea typeface="굴림" pitchFamily="50" charset="-127"/>
                </a:rPr>
                <a:t>이준열대어앞</a:t>
              </a:r>
            </a:p>
          </p:txBody>
        </p:sp>
        <p:grpSp>
          <p:nvGrpSpPr>
            <p:cNvPr id="21529" name="Group 66"/>
            <p:cNvGrpSpPr>
              <a:grpSpLocks/>
            </p:cNvGrpSpPr>
            <p:nvPr/>
          </p:nvGrpSpPr>
          <p:grpSpPr bwMode="auto">
            <a:xfrm>
              <a:off x="1920" y="2352"/>
              <a:ext cx="576" cy="452"/>
              <a:chOff x="1920" y="2352"/>
              <a:chExt cx="576" cy="452"/>
            </a:xfrm>
          </p:grpSpPr>
          <p:pic>
            <p:nvPicPr>
              <p:cNvPr id="21530" name="Picture 59" descr="제목없음1"/>
              <p:cNvPicPr>
                <a:picLocks noChangeAspect="1" noChangeArrowheads="1"/>
              </p:cNvPicPr>
              <p:nvPr/>
            </p:nvPicPr>
            <p:blipFill>
              <a:blip r:embed="rId7" cstate="print"/>
              <a:srcRect/>
              <a:stretch>
                <a:fillRect/>
              </a:stretch>
            </p:blipFill>
            <p:spPr bwMode="auto">
              <a:xfrm>
                <a:off x="2112" y="2352"/>
                <a:ext cx="144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21531" name="Text Box 62"/>
              <p:cNvSpPr txBox="1">
                <a:spLocks noChangeArrowheads="1"/>
              </p:cNvSpPr>
              <p:nvPr/>
            </p:nvSpPr>
            <p:spPr bwMode="auto">
              <a:xfrm>
                <a:off x="1920" y="2592"/>
                <a:ext cx="576" cy="2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US" altLang="ko-KR"/>
                  <a:t>353</a:t>
                </a:r>
                <a:r>
                  <a:rPr lang="ko-KR" altLang="en-US"/>
                  <a:t>호</a:t>
                </a:r>
              </a:p>
            </p:txBody>
          </p:sp>
        </p:grpSp>
      </p:grpSp>
      <p:grpSp>
        <p:nvGrpSpPr>
          <p:cNvPr id="16" name="Group 72"/>
          <p:cNvGrpSpPr>
            <a:grpSpLocks/>
          </p:cNvGrpSpPr>
          <p:nvPr/>
        </p:nvGrpSpPr>
        <p:grpSpPr bwMode="auto">
          <a:xfrm>
            <a:off x="5638800" y="2971800"/>
            <a:ext cx="2971800" cy="2927350"/>
            <a:chOff x="3552" y="1872"/>
            <a:chExt cx="1872" cy="1844"/>
          </a:xfrm>
        </p:grpSpPr>
        <p:sp>
          <p:nvSpPr>
            <p:cNvPr id="192572" name="Text Box 60"/>
            <p:cNvSpPr txBox="1">
              <a:spLocks noChangeArrowheads="1"/>
            </p:cNvSpPr>
            <p:nvPr/>
          </p:nvSpPr>
          <p:spPr bwMode="auto">
            <a:xfrm>
              <a:off x="3552" y="3504"/>
              <a:ext cx="1632" cy="212"/>
            </a:xfrm>
            <a:prstGeom prst="rect">
              <a:avLst/>
            </a:prstGeom>
            <a:solidFill>
              <a:schemeClr val="folHlink"/>
            </a:solidFill>
            <a:ln w="9525">
              <a:noFill/>
              <a:miter lim="800000"/>
              <a:headEnd/>
              <a:tailEnd/>
            </a:ln>
            <a:effectLst>
              <a:outerShdw dist="107763" dir="2700000" algn="ctr" rotWithShape="0">
                <a:srgbClr val="808080"/>
              </a:outerShdw>
            </a:effec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altLang="ko-KR">
                  <a:ea typeface="굴림" pitchFamily="50" charset="-127"/>
                </a:rPr>
                <a:t>1265</a:t>
              </a:r>
              <a:r>
                <a:rPr lang="ko-KR" altLang="en-US">
                  <a:ea typeface="굴림" pitchFamily="50" charset="-127"/>
                </a:rPr>
                <a:t>호지하식 </a:t>
              </a:r>
              <a:r>
                <a:rPr lang="en-US" altLang="ko-KR">
                  <a:ea typeface="굴림" pitchFamily="50" charset="-127"/>
                </a:rPr>
                <a:t>: </a:t>
              </a:r>
              <a:r>
                <a:rPr lang="ko-KR" altLang="en-US">
                  <a:solidFill>
                    <a:schemeClr val="bg1"/>
                  </a:solidFill>
                  <a:ea typeface="굴림" pitchFamily="50" charset="-127"/>
                </a:rPr>
                <a:t>함흥냉면옆</a:t>
              </a:r>
            </a:p>
          </p:txBody>
        </p:sp>
        <p:grpSp>
          <p:nvGrpSpPr>
            <p:cNvPr id="21525" name="Group 68"/>
            <p:cNvGrpSpPr>
              <a:grpSpLocks/>
            </p:cNvGrpSpPr>
            <p:nvPr/>
          </p:nvGrpSpPr>
          <p:grpSpPr bwMode="auto">
            <a:xfrm>
              <a:off x="4752" y="1872"/>
              <a:ext cx="672" cy="288"/>
              <a:chOff x="4752" y="1872"/>
              <a:chExt cx="672" cy="288"/>
            </a:xfrm>
          </p:grpSpPr>
          <p:pic>
            <p:nvPicPr>
              <p:cNvPr id="21526" name="Picture 58" descr="제목없음1"/>
              <p:cNvPicPr>
                <a:picLocks noChangeAspect="1" noChangeArrowheads="1"/>
              </p:cNvPicPr>
              <p:nvPr/>
            </p:nvPicPr>
            <p:blipFill>
              <a:blip r:embed="rId7" cstate="print"/>
              <a:srcRect/>
              <a:stretch>
                <a:fillRect/>
              </a:stretch>
            </p:blipFill>
            <p:spPr bwMode="auto">
              <a:xfrm>
                <a:off x="4752" y="1872"/>
                <a:ext cx="144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21527" name="Text Box 63"/>
              <p:cNvSpPr txBox="1">
                <a:spLocks noChangeArrowheads="1"/>
              </p:cNvSpPr>
              <p:nvPr/>
            </p:nvSpPr>
            <p:spPr bwMode="auto">
              <a:xfrm>
                <a:off x="4848" y="1948"/>
                <a:ext cx="576" cy="2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US" altLang="ko-KR"/>
                  <a:t>1265</a:t>
                </a:r>
                <a:r>
                  <a:rPr lang="ko-KR" altLang="en-US"/>
                  <a:t>호</a:t>
                </a:r>
              </a:p>
            </p:txBody>
          </p:sp>
        </p:grpSp>
      </p:grpSp>
      <p:grpSp>
        <p:nvGrpSpPr>
          <p:cNvPr id="18" name="Group 73"/>
          <p:cNvGrpSpPr>
            <a:grpSpLocks/>
          </p:cNvGrpSpPr>
          <p:nvPr/>
        </p:nvGrpSpPr>
        <p:grpSpPr bwMode="auto">
          <a:xfrm>
            <a:off x="5562600" y="1981200"/>
            <a:ext cx="2667000" cy="3536950"/>
            <a:chOff x="3504" y="1248"/>
            <a:chExt cx="1680" cy="2228"/>
          </a:xfrm>
        </p:grpSpPr>
        <p:sp>
          <p:nvSpPr>
            <p:cNvPr id="192569" name="Text Box 57"/>
            <p:cNvSpPr txBox="1">
              <a:spLocks noChangeArrowheads="1"/>
            </p:cNvSpPr>
            <p:nvPr/>
          </p:nvSpPr>
          <p:spPr bwMode="auto">
            <a:xfrm>
              <a:off x="3552" y="3264"/>
              <a:ext cx="1632" cy="212"/>
            </a:xfrm>
            <a:prstGeom prst="rect">
              <a:avLst/>
            </a:prstGeom>
            <a:solidFill>
              <a:schemeClr val="folHlink"/>
            </a:solidFill>
            <a:ln w="9525">
              <a:noFill/>
              <a:miter lim="800000"/>
              <a:headEnd/>
              <a:tailEnd/>
            </a:ln>
            <a:effectLst>
              <a:outerShdw dist="107763" dir="2700000" algn="ctr" rotWithShape="0">
                <a:srgbClr val="808080"/>
              </a:outerShdw>
            </a:effec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altLang="ko-KR">
                  <a:ea typeface="굴림" pitchFamily="50" charset="-127"/>
                </a:rPr>
                <a:t>1522</a:t>
              </a:r>
              <a:r>
                <a:rPr lang="ko-KR" altLang="en-US">
                  <a:ea typeface="굴림" pitchFamily="50" charset="-127"/>
                </a:rPr>
                <a:t>호지상식 </a:t>
              </a:r>
              <a:r>
                <a:rPr lang="en-US" altLang="ko-KR">
                  <a:ea typeface="굴림" pitchFamily="50" charset="-127"/>
                </a:rPr>
                <a:t>: </a:t>
              </a:r>
              <a:r>
                <a:rPr lang="ko-KR" altLang="en-US">
                  <a:solidFill>
                    <a:schemeClr val="bg1"/>
                  </a:solidFill>
                  <a:ea typeface="굴림" pitchFamily="50" charset="-127"/>
                </a:rPr>
                <a:t>금성방재앞</a:t>
              </a:r>
            </a:p>
          </p:txBody>
        </p:sp>
        <p:grpSp>
          <p:nvGrpSpPr>
            <p:cNvPr id="21521" name="Group 69"/>
            <p:cNvGrpSpPr>
              <a:grpSpLocks/>
            </p:cNvGrpSpPr>
            <p:nvPr/>
          </p:nvGrpSpPr>
          <p:grpSpPr bwMode="auto">
            <a:xfrm>
              <a:off x="3504" y="1248"/>
              <a:ext cx="576" cy="452"/>
              <a:chOff x="3504" y="1248"/>
              <a:chExt cx="576" cy="452"/>
            </a:xfrm>
          </p:grpSpPr>
          <p:pic>
            <p:nvPicPr>
              <p:cNvPr id="21522" name="Picture 56" descr="제목없음1"/>
              <p:cNvPicPr>
                <a:picLocks noChangeAspect="1" noChangeArrowheads="1"/>
              </p:cNvPicPr>
              <p:nvPr/>
            </p:nvPicPr>
            <p:blipFill>
              <a:blip r:embed="rId7" cstate="print"/>
              <a:srcRect/>
              <a:stretch>
                <a:fillRect/>
              </a:stretch>
            </p:blipFill>
            <p:spPr bwMode="auto">
              <a:xfrm>
                <a:off x="3600" y="1248"/>
                <a:ext cx="144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21523" name="Text Box 64"/>
              <p:cNvSpPr txBox="1">
                <a:spLocks noChangeArrowheads="1"/>
              </p:cNvSpPr>
              <p:nvPr/>
            </p:nvSpPr>
            <p:spPr bwMode="auto">
              <a:xfrm>
                <a:off x="3504" y="1488"/>
                <a:ext cx="576" cy="2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US" altLang="ko-KR"/>
                  <a:t>1522</a:t>
                </a:r>
                <a:r>
                  <a:rPr lang="ko-KR" altLang="en-US"/>
                  <a:t>호</a:t>
                </a:r>
              </a:p>
            </p:txBody>
          </p:sp>
        </p:grpSp>
      </p:grpSp>
      <p:grpSp>
        <p:nvGrpSpPr>
          <p:cNvPr id="20" name="Group 70"/>
          <p:cNvGrpSpPr>
            <a:grpSpLocks/>
          </p:cNvGrpSpPr>
          <p:nvPr/>
        </p:nvGrpSpPr>
        <p:grpSpPr bwMode="auto">
          <a:xfrm>
            <a:off x="5334000" y="3657600"/>
            <a:ext cx="2895600" cy="2622550"/>
            <a:chOff x="3360" y="2304"/>
            <a:chExt cx="1824" cy="1652"/>
          </a:xfrm>
        </p:grpSpPr>
        <p:sp>
          <p:nvSpPr>
            <p:cNvPr id="192573" name="Text Box 61"/>
            <p:cNvSpPr txBox="1">
              <a:spLocks noChangeArrowheads="1"/>
            </p:cNvSpPr>
            <p:nvPr/>
          </p:nvSpPr>
          <p:spPr bwMode="auto">
            <a:xfrm>
              <a:off x="3552" y="3744"/>
              <a:ext cx="1632" cy="212"/>
            </a:xfrm>
            <a:prstGeom prst="rect">
              <a:avLst/>
            </a:prstGeom>
            <a:solidFill>
              <a:schemeClr val="folHlink"/>
            </a:solidFill>
            <a:ln w="9525">
              <a:noFill/>
              <a:miter lim="800000"/>
              <a:headEnd/>
              <a:tailEnd/>
            </a:ln>
            <a:effectLst>
              <a:outerShdw dist="107763" dir="2700000" algn="ctr" rotWithShape="0">
                <a:srgbClr val="808080"/>
              </a:outerShdw>
            </a:effec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ko-KR" altLang="en-US">
                  <a:ea typeface="굴림" pitchFamily="50" charset="-127"/>
                </a:rPr>
                <a:t>사설 지상식  </a:t>
              </a:r>
              <a:r>
                <a:rPr lang="en-US" altLang="ko-KR">
                  <a:ea typeface="굴림" pitchFamily="50" charset="-127"/>
                </a:rPr>
                <a:t>:  </a:t>
              </a:r>
              <a:r>
                <a:rPr lang="en-US" altLang="ko-KR">
                  <a:solidFill>
                    <a:schemeClr val="bg1"/>
                  </a:solidFill>
                  <a:ea typeface="굴림" pitchFamily="50" charset="-127"/>
                </a:rPr>
                <a:t> </a:t>
              </a:r>
              <a:r>
                <a:rPr lang="ko-KR" altLang="en-US">
                  <a:solidFill>
                    <a:schemeClr val="bg1"/>
                  </a:solidFill>
                  <a:ea typeface="굴림" pitchFamily="50" charset="-127"/>
                </a:rPr>
                <a:t>건 물 전 면</a:t>
              </a:r>
            </a:p>
          </p:txBody>
        </p:sp>
        <p:grpSp>
          <p:nvGrpSpPr>
            <p:cNvPr id="21517" name="Group 67"/>
            <p:cNvGrpSpPr>
              <a:grpSpLocks/>
            </p:cNvGrpSpPr>
            <p:nvPr/>
          </p:nvGrpSpPr>
          <p:grpSpPr bwMode="auto">
            <a:xfrm>
              <a:off x="3360" y="2304"/>
              <a:ext cx="576" cy="336"/>
              <a:chOff x="3360" y="2304"/>
              <a:chExt cx="576" cy="336"/>
            </a:xfrm>
          </p:grpSpPr>
          <p:pic>
            <p:nvPicPr>
              <p:cNvPr id="21518" name="Picture 54" descr="제목없음1"/>
              <p:cNvPicPr>
                <a:picLocks noChangeAspect="1" noChangeArrowheads="1"/>
              </p:cNvPicPr>
              <p:nvPr/>
            </p:nvPicPr>
            <p:blipFill>
              <a:blip r:embed="rId7" cstate="print"/>
              <a:srcRect/>
              <a:stretch>
                <a:fillRect/>
              </a:stretch>
            </p:blipFill>
            <p:spPr bwMode="auto">
              <a:xfrm>
                <a:off x="3792" y="2304"/>
                <a:ext cx="144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21519" name="Text Box 65"/>
              <p:cNvSpPr txBox="1">
                <a:spLocks noChangeArrowheads="1"/>
              </p:cNvSpPr>
              <p:nvPr/>
            </p:nvSpPr>
            <p:spPr bwMode="auto">
              <a:xfrm>
                <a:off x="3360" y="2428"/>
                <a:ext cx="576" cy="2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ko-KR" altLang="en-US"/>
                  <a:t>사설</a:t>
                </a:r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7" name="Rectangle 7"/>
          <p:cNvSpPr>
            <a:spLocks noChangeArrowheads="1"/>
          </p:cNvSpPr>
          <p:nvPr/>
        </p:nvSpPr>
        <p:spPr bwMode="auto">
          <a:xfrm>
            <a:off x="2168525" y="76200"/>
            <a:ext cx="4689475" cy="609600"/>
          </a:xfrm>
          <a:prstGeom prst="rect">
            <a:avLst/>
          </a:prstGeom>
          <a:gradFill rotWithShape="0">
            <a:gsLst>
              <a:gs pos="0">
                <a:schemeClr val="accent1">
                  <a:gamma/>
                  <a:shade val="66275"/>
                  <a:invGamma/>
                </a:schemeClr>
              </a:gs>
              <a:gs pos="50000">
                <a:schemeClr val="accent1"/>
              </a:gs>
              <a:gs pos="100000">
                <a:schemeClr val="accent1">
                  <a:gamma/>
                  <a:shade val="66275"/>
                  <a:invGamma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lIns="0" tIns="0" rIns="0" bIns="0" anchor="ctr" anchorCtr="1"/>
          <a:lstStyle/>
          <a:p>
            <a:pPr>
              <a:defRPr/>
            </a:pPr>
            <a:r>
              <a:rPr lang="ko-KR" altLang="en-US" sz="3200">
                <a:solidFill>
                  <a:schemeClr val="bg2"/>
                </a:solidFill>
                <a:ea typeface="굴림" pitchFamily="50" charset="-127"/>
              </a:rPr>
              <a:t>출동경로 및 차량부서</a:t>
            </a:r>
          </a:p>
        </p:txBody>
      </p:sp>
      <p:pic>
        <p:nvPicPr>
          <p:cNvPr id="143416" name="Picture 56" descr="입면도"/>
          <p:cNvPicPr>
            <a:picLocks noChangeAspect="1" noChangeArrowheads="1"/>
          </p:cNvPicPr>
          <p:nvPr/>
        </p:nvPicPr>
        <p:blipFill>
          <a:blip r:embed="rId5" cstate="print"/>
          <a:srcRect r="14575"/>
          <a:stretch>
            <a:fillRect/>
          </a:stretch>
        </p:blipFill>
        <p:spPr bwMode="auto">
          <a:xfrm>
            <a:off x="5894388" y="2895600"/>
            <a:ext cx="735012" cy="1089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Group 232"/>
          <p:cNvGrpSpPr>
            <a:grpSpLocks/>
          </p:cNvGrpSpPr>
          <p:nvPr/>
        </p:nvGrpSpPr>
        <p:grpSpPr bwMode="auto">
          <a:xfrm>
            <a:off x="0" y="862013"/>
            <a:ext cx="9144000" cy="5995987"/>
            <a:chOff x="0" y="543"/>
            <a:chExt cx="5760" cy="3777"/>
          </a:xfrm>
        </p:grpSpPr>
        <p:grpSp>
          <p:nvGrpSpPr>
            <p:cNvPr id="22650" name="Group 71"/>
            <p:cNvGrpSpPr>
              <a:grpSpLocks/>
            </p:cNvGrpSpPr>
            <p:nvPr/>
          </p:nvGrpSpPr>
          <p:grpSpPr bwMode="auto">
            <a:xfrm>
              <a:off x="0" y="672"/>
              <a:ext cx="5760" cy="3648"/>
              <a:chOff x="0" y="672"/>
              <a:chExt cx="5760" cy="3648"/>
            </a:xfrm>
          </p:grpSpPr>
          <p:grpSp>
            <p:nvGrpSpPr>
              <p:cNvPr id="22672" name="Group 32"/>
              <p:cNvGrpSpPr>
                <a:grpSpLocks/>
              </p:cNvGrpSpPr>
              <p:nvPr/>
            </p:nvGrpSpPr>
            <p:grpSpPr bwMode="auto">
              <a:xfrm>
                <a:off x="0" y="672"/>
                <a:ext cx="384" cy="3648"/>
                <a:chOff x="480" y="672"/>
                <a:chExt cx="384" cy="3648"/>
              </a:xfrm>
            </p:grpSpPr>
            <p:sp>
              <p:nvSpPr>
                <p:cNvPr id="22696" name="Line 8"/>
                <p:cNvSpPr>
                  <a:spLocks noChangeShapeType="1"/>
                </p:cNvSpPr>
                <p:nvPr/>
              </p:nvSpPr>
              <p:spPr bwMode="auto">
                <a:xfrm>
                  <a:off x="480" y="3456"/>
                  <a:ext cx="384" cy="0"/>
                </a:xfrm>
                <a:prstGeom prst="line">
                  <a:avLst/>
                </a:prstGeom>
                <a:noFill/>
                <a:ln w="57150">
                  <a:solidFill>
                    <a:schemeClr val="bg2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22697" name="Line 9"/>
                <p:cNvSpPr>
                  <a:spLocks noChangeShapeType="1"/>
                </p:cNvSpPr>
                <p:nvPr/>
              </p:nvSpPr>
              <p:spPr bwMode="auto">
                <a:xfrm>
                  <a:off x="864" y="3456"/>
                  <a:ext cx="0" cy="864"/>
                </a:xfrm>
                <a:prstGeom prst="line">
                  <a:avLst/>
                </a:prstGeom>
                <a:noFill/>
                <a:ln w="57150">
                  <a:solidFill>
                    <a:schemeClr val="bg2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22698" name="Line 12"/>
                <p:cNvSpPr>
                  <a:spLocks noChangeShapeType="1"/>
                </p:cNvSpPr>
                <p:nvPr/>
              </p:nvSpPr>
              <p:spPr bwMode="auto">
                <a:xfrm flipV="1">
                  <a:off x="480" y="2640"/>
                  <a:ext cx="384" cy="7"/>
                </a:xfrm>
                <a:prstGeom prst="line">
                  <a:avLst/>
                </a:prstGeom>
                <a:noFill/>
                <a:ln w="57150">
                  <a:solidFill>
                    <a:schemeClr val="bg2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22699" name="Line 13"/>
                <p:cNvSpPr>
                  <a:spLocks noChangeShapeType="1"/>
                </p:cNvSpPr>
                <p:nvPr/>
              </p:nvSpPr>
              <p:spPr bwMode="auto">
                <a:xfrm flipV="1">
                  <a:off x="864" y="672"/>
                  <a:ext cx="0" cy="1968"/>
                </a:xfrm>
                <a:prstGeom prst="line">
                  <a:avLst/>
                </a:prstGeom>
                <a:noFill/>
                <a:ln w="57150">
                  <a:solidFill>
                    <a:schemeClr val="bg2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</p:grpSp>
          <p:grpSp>
            <p:nvGrpSpPr>
              <p:cNvPr id="22673" name="Group 70"/>
              <p:cNvGrpSpPr>
                <a:grpSpLocks/>
              </p:cNvGrpSpPr>
              <p:nvPr/>
            </p:nvGrpSpPr>
            <p:grpSpPr bwMode="auto">
              <a:xfrm>
                <a:off x="912" y="3456"/>
                <a:ext cx="4848" cy="864"/>
                <a:chOff x="912" y="3456"/>
                <a:chExt cx="4848" cy="864"/>
              </a:xfrm>
            </p:grpSpPr>
            <p:sp>
              <p:nvSpPr>
                <p:cNvPr id="22694" name="Line 10"/>
                <p:cNvSpPr>
                  <a:spLocks noChangeShapeType="1"/>
                </p:cNvSpPr>
                <p:nvPr/>
              </p:nvSpPr>
              <p:spPr bwMode="auto">
                <a:xfrm flipV="1">
                  <a:off x="912" y="3456"/>
                  <a:ext cx="0" cy="864"/>
                </a:xfrm>
                <a:prstGeom prst="line">
                  <a:avLst/>
                </a:prstGeom>
                <a:noFill/>
                <a:ln w="57150">
                  <a:solidFill>
                    <a:schemeClr val="bg2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22695" name="Line 11"/>
                <p:cNvSpPr>
                  <a:spLocks noChangeShapeType="1"/>
                </p:cNvSpPr>
                <p:nvPr/>
              </p:nvSpPr>
              <p:spPr bwMode="auto">
                <a:xfrm>
                  <a:off x="912" y="3456"/>
                  <a:ext cx="4848" cy="0"/>
                </a:xfrm>
                <a:prstGeom prst="line">
                  <a:avLst/>
                </a:prstGeom>
                <a:noFill/>
                <a:ln w="57150">
                  <a:solidFill>
                    <a:schemeClr val="bg2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</p:grpSp>
          <p:sp>
            <p:nvSpPr>
              <p:cNvPr id="22674" name="Line 15"/>
              <p:cNvSpPr>
                <a:spLocks noChangeShapeType="1"/>
              </p:cNvSpPr>
              <p:nvPr/>
            </p:nvSpPr>
            <p:spPr bwMode="auto">
              <a:xfrm flipV="1">
                <a:off x="912" y="672"/>
                <a:ext cx="0" cy="1152"/>
              </a:xfrm>
              <a:prstGeom prst="line">
                <a:avLst/>
              </a:prstGeom>
              <a:noFill/>
              <a:ln w="57150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22675" name="Line 18"/>
              <p:cNvSpPr>
                <a:spLocks noChangeShapeType="1"/>
              </p:cNvSpPr>
              <p:nvPr/>
            </p:nvSpPr>
            <p:spPr bwMode="auto">
              <a:xfrm>
                <a:off x="2448" y="2640"/>
                <a:ext cx="1920" cy="0"/>
              </a:xfrm>
              <a:prstGeom prst="line">
                <a:avLst/>
              </a:prstGeom>
              <a:noFill/>
              <a:ln w="57150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grpSp>
            <p:nvGrpSpPr>
              <p:cNvPr id="22676" name="Group 34"/>
              <p:cNvGrpSpPr>
                <a:grpSpLocks/>
              </p:cNvGrpSpPr>
              <p:nvPr/>
            </p:nvGrpSpPr>
            <p:grpSpPr bwMode="auto">
              <a:xfrm>
                <a:off x="4800" y="672"/>
                <a:ext cx="912" cy="1968"/>
                <a:chOff x="4320" y="672"/>
                <a:chExt cx="912" cy="1968"/>
              </a:xfrm>
            </p:grpSpPr>
            <p:sp>
              <p:nvSpPr>
                <p:cNvPr id="22689" name="Line 20"/>
                <p:cNvSpPr>
                  <a:spLocks noChangeShapeType="1"/>
                </p:cNvSpPr>
                <p:nvPr/>
              </p:nvSpPr>
              <p:spPr bwMode="auto">
                <a:xfrm>
                  <a:off x="4320" y="2640"/>
                  <a:ext cx="912" cy="0"/>
                </a:xfrm>
                <a:prstGeom prst="line">
                  <a:avLst/>
                </a:prstGeom>
                <a:noFill/>
                <a:ln w="57150">
                  <a:solidFill>
                    <a:schemeClr val="bg2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22690" name="Line 21"/>
                <p:cNvSpPr>
                  <a:spLocks noChangeShapeType="1"/>
                </p:cNvSpPr>
                <p:nvPr/>
              </p:nvSpPr>
              <p:spPr bwMode="auto">
                <a:xfrm flipV="1">
                  <a:off x="4320" y="2160"/>
                  <a:ext cx="0" cy="480"/>
                </a:xfrm>
                <a:prstGeom prst="line">
                  <a:avLst/>
                </a:prstGeom>
                <a:noFill/>
                <a:ln w="57150">
                  <a:solidFill>
                    <a:schemeClr val="bg2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22691" name="Line 22"/>
                <p:cNvSpPr>
                  <a:spLocks noChangeShapeType="1"/>
                </p:cNvSpPr>
                <p:nvPr/>
              </p:nvSpPr>
              <p:spPr bwMode="auto">
                <a:xfrm flipV="1">
                  <a:off x="4320" y="672"/>
                  <a:ext cx="0" cy="1296"/>
                </a:xfrm>
                <a:prstGeom prst="line">
                  <a:avLst/>
                </a:prstGeom>
                <a:noFill/>
                <a:ln w="57150">
                  <a:solidFill>
                    <a:schemeClr val="bg2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22692" name="Line 23"/>
                <p:cNvSpPr>
                  <a:spLocks noChangeShapeType="1"/>
                </p:cNvSpPr>
                <p:nvPr/>
              </p:nvSpPr>
              <p:spPr bwMode="auto">
                <a:xfrm>
                  <a:off x="4320" y="1968"/>
                  <a:ext cx="912" cy="0"/>
                </a:xfrm>
                <a:prstGeom prst="line">
                  <a:avLst/>
                </a:prstGeom>
                <a:noFill/>
                <a:ln w="57150">
                  <a:solidFill>
                    <a:schemeClr val="bg2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22693" name="Line 24"/>
                <p:cNvSpPr>
                  <a:spLocks noChangeShapeType="1"/>
                </p:cNvSpPr>
                <p:nvPr/>
              </p:nvSpPr>
              <p:spPr bwMode="auto">
                <a:xfrm>
                  <a:off x="4320" y="2160"/>
                  <a:ext cx="912" cy="0"/>
                </a:xfrm>
                <a:prstGeom prst="line">
                  <a:avLst/>
                </a:prstGeom>
                <a:noFill/>
                <a:ln w="57150">
                  <a:solidFill>
                    <a:schemeClr val="bg2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</p:grpSp>
          <p:sp>
            <p:nvSpPr>
              <p:cNvPr id="22677" name="Line 36"/>
              <p:cNvSpPr>
                <a:spLocks noChangeShapeType="1"/>
              </p:cNvSpPr>
              <p:nvPr/>
            </p:nvSpPr>
            <p:spPr bwMode="auto">
              <a:xfrm flipV="1">
                <a:off x="4368" y="1968"/>
                <a:ext cx="0" cy="679"/>
              </a:xfrm>
              <a:prstGeom prst="line">
                <a:avLst/>
              </a:prstGeom>
              <a:noFill/>
              <a:ln w="57150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22678" name="Line 37"/>
              <p:cNvSpPr>
                <a:spLocks noChangeShapeType="1"/>
              </p:cNvSpPr>
              <p:nvPr/>
            </p:nvSpPr>
            <p:spPr bwMode="auto">
              <a:xfrm flipH="1" flipV="1">
                <a:off x="3552" y="1680"/>
                <a:ext cx="816" cy="288"/>
              </a:xfrm>
              <a:prstGeom prst="line">
                <a:avLst/>
              </a:prstGeom>
              <a:noFill/>
              <a:ln w="57150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22679" name="Line 38"/>
              <p:cNvSpPr>
                <a:spLocks noChangeShapeType="1"/>
              </p:cNvSpPr>
              <p:nvPr/>
            </p:nvSpPr>
            <p:spPr bwMode="auto">
              <a:xfrm flipV="1">
                <a:off x="3552" y="672"/>
                <a:ext cx="0" cy="1008"/>
              </a:xfrm>
              <a:prstGeom prst="line">
                <a:avLst/>
              </a:prstGeom>
              <a:noFill/>
              <a:ln w="57150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22680" name="Line 39"/>
              <p:cNvSpPr>
                <a:spLocks noChangeShapeType="1"/>
              </p:cNvSpPr>
              <p:nvPr/>
            </p:nvSpPr>
            <p:spPr bwMode="auto">
              <a:xfrm flipV="1">
                <a:off x="4368" y="672"/>
                <a:ext cx="0" cy="912"/>
              </a:xfrm>
              <a:prstGeom prst="line">
                <a:avLst/>
              </a:prstGeom>
              <a:noFill/>
              <a:ln w="57150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22681" name="Line 40"/>
              <p:cNvSpPr>
                <a:spLocks noChangeShapeType="1"/>
              </p:cNvSpPr>
              <p:nvPr/>
            </p:nvSpPr>
            <p:spPr bwMode="auto">
              <a:xfrm flipH="1" flipV="1">
                <a:off x="3936" y="1440"/>
                <a:ext cx="432" cy="144"/>
              </a:xfrm>
              <a:prstGeom prst="line">
                <a:avLst/>
              </a:prstGeom>
              <a:noFill/>
              <a:ln w="57150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22682" name="Line 41"/>
              <p:cNvSpPr>
                <a:spLocks noChangeShapeType="1"/>
              </p:cNvSpPr>
              <p:nvPr/>
            </p:nvSpPr>
            <p:spPr bwMode="auto">
              <a:xfrm flipV="1">
                <a:off x="3936" y="672"/>
                <a:ext cx="0" cy="768"/>
              </a:xfrm>
              <a:prstGeom prst="line">
                <a:avLst/>
              </a:prstGeom>
              <a:noFill/>
              <a:ln w="57150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22683" name="Line 42"/>
              <p:cNvSpPr>
                <a:spLocks noChangeShapeType="1"/>
              </p:cNvSpPr>
              <p:nvPr/>
            </p:nvSpPr>
            <p:spPr bwMode="auto">
              <a:xfrm flipH="1" flipV="1">
                <a:off x="2064" y="2352"/>
                <a:ext cx="384" cy="288"/>
              </a:xfrm>
              <a:prstGeom prst="line">
                <a:avLst/>
              </a:prstGeom>
              <a:noFill/>
              <a:ln w="57150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22684" name="Line 43"/>
              <p:cNvSpPr>
                <a:spLocks noChangeShapeType="1"/>
              </p:cNvSpPr>
              <p:nvPr/>
            </p:nvSpPr>
            <p:spPr bwMode="auto">
              <a:xfrm flipH="1" flipV="1">
                <a:off x="912" y="1824"/>
                <a:ext cx="1152" cy="528"/>
              </a:xfrm>
              <a:prstGeom prst="line">
                <a:avLst/>
              </a:prstGeom>
              <a:noFill/>
              <a:ln w="57150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grpSp>
            <p:nvGrpSpPr>
              <p:cNvPr id="22685" name="Group 69"/>
              <p:cNvGrpSpPr>
                <a:grpSpLocks/>
              </p:cNvGrpSpPr>
              <p:nvPr/>
            </p:nvGrpSpPr>
            <p:grpSpPr bwMode="auto">
              <a:xfrm>
                <a:off x="912" y="2160"/>
                <a:ext cx="1056" cy="487"/>
                <a:chOff x="912" y="2160"/>
                <a:chExt cx="1056" cy="487"/>
              </a:xfrm>
            </p:grpSpPr>
            <p:sp>
              <p:nvSpPr>
                <p:cNvPr id="22686" name="Line 14"/>
                <p:cNvSpPr>
                  <a:spLocks noChangeShapeType="1"/>
                </p:cNvSpPr>
                <p:nvPr/>
              </p:nvSpPr>
              <p:spPr bwMode="auto">
                <a:xfrm flipV="1">
                  <a:off x="912" y="2160"/>
                  <a:ext cx="0" cy="480"/>
                </a:xfrm>
                <a:prstGeom prst="line">
                  <a:avLst/>
                </a:prstGeom>
                <a:noFill/>
                <a:ln w="57150">
                  <a:solidFill>
                    <a:schemeClr val="bg2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22687" name="Line 16"/>
                <p:cNvSpPr>
                  <a:spLocks noChangeShapeType="1"/>
                </p:cNvSpPr>
                <p:nvPr/>
              </p:nvSpPr>
              <p:spPr bwMode="auto">
                <a:xfrm>
                  <a:off x="912" y="2640"/>
                  <a:ext cx="1056" cy="7"/>
                </a:xfrm>
                <a:prstGeom prst="line">
                  <a:avLst/>
                </a:prstGeom>
                <a:noFill/>
                <a:ln w="57150">
                  <a:solidFill>
                    <a:schemeClr val="bg2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22688" name="Line 44"/>
                <p:cNvSpPr>
                  <a:spLocks noChangeShapeType="1"/>
                </p:cNvSpPr>
                <p:nvPr/>
              </p:nvSpPr>
              <p:spPr bwMode="auto">
                <a:xfrm>
                  <a:off x="912" y="2160"/>
                  <a:ext cx="1056" cy="480"/>
                </a:xfrm>
                <a:prstGeom prst="line">
                  <a:avLst/>
                </a:prstGeom>
                <a:noFill/>
                <a:ln w="57150">
                  <a:solidFill>
                    <a:schemeClr val="bg2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</p:grpSp>
        </p:grpSp>
        <p:grpSp>
          <p:nvGrpSpPr>
            <p:cNvPr id="22651" name="Group 72"/>
            <p:cNvGrpSpPr>
              <a:grpSpLocks/>
            </p:cNvGrpSpPr>
            <p:nvPr/>
          </p:nvGrpSpPr>
          <p:grpSpPr bwMode="auto">
            <a:xfrm>
              <a:off x="0" y="672"/>
              <a:ext cx="5760" cy="3613"/>
              <a:chOff x="0" y="672"/>
              <a:chExt cx="5760" cy="3613"/>
            </a:xfrm>
          </p:grpSpPr>
          <p:grpSp>
            <p:nvGrpSpPr>
              <p:cNvPr id="22660" name="Group 54"/>
              <p:cNvGrpSpPr>
                <a:grpSpLocks/>
              </p:cNvGrpSpPr>
              <p:nvPr/>
            </p:nvGrpSpPr>
            <p:grpSpPr bwMode="auto">
              <a:xfrm>
                <a:off x="531" y="672"/>
                <a:ext cx="270" cy="1054"/>
                <a:chOff x="531" y="672"/>
                <a:chExt cx="270" cy="1054"/>
              </a:xfrm>
            </p:grpSpPr>
            <p:sp>
              <p:nvSpPr>
                <p:cNvPr id="22670" name="AutoShape 45"/>
                <p:cNvSpPr>
                  <a:spLocks noChangeArrowheads="1"/>
                </p:cNvSpPr>
                <p:nvPr/>
              </p:nvSpPr>
              <p:spPr bwMode="auto">
                <a:xfrm>
                  <a:off x="604" y="672"/>
                  <a:ext cx="96" cy="480"/>
                </a:xfrm>
                <a:prstGeom prst="upArrow">
                  <a:avLst>
                    <a:gd name="adj1" fmla="val 50000"/>
                    <a:gd name="adj2" fmla="val 125000"/>
                  </a:avLst>
                </a:prstGeom>
                <a:solidFill>
                  <a:srgbClr val="0000CC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ko-KR" altLang="en-US"/>
                </a:p>
              </p:txBody>
            </p:sp>
            <p:sp>
              <p:nvSpPr>
                <p:cNvPr id="22671" name="Text Box 46"/>
                <p:cNvSpPr txBox="1">
                  <a:spLocks noChangeArrowheads="1"/>
                </p:cNvSpPr>
                <p:nvPr/>
              </p:nvSpPr>
              <p:spPr bwMode="auto">
                <a:xfrm>
                  <a:off x="531" y="1054"/>
                  <a:ext cx="270" cy="67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vert="eaVert"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lang="ko-KR" altLang="en-US"/>
                    <a:t>안암동</a:t>
                  </a:r>
                </a:p>
              </p:txBody>
            </p:sp>
          </p:grpSp>
          <p:grpSp>
            <p:nvGrpSpPr>
              <p:cNvPr id="22661" name="Group 52"/>
              <p:cNvGrpSpPr>
                <a:grpSpLocks/>
              </p:cNvGrpSpPr>
              <p:nvPr/>
            </p:nvGrpSpPr>
            <p:grpSpPr bwMode="auto">
              <a:xfrm>
                <a:off x="0" y="2689"/>
                <a:ext cx="1008" cy="212"/>
                <a:chOff x="0" y="2976"/>
                <a:chExt cx="1008" cy="212"/>
              </a:xfrm>
            </p:grpSpPr>
            <p:sp>
              <p:nvSpPr>
                <p:cNvPr id="22668" name="AutoShape 47"/>
                <p:cNvSpPr>
                  <a:spLocks noChangeArrowheads="1"/>
                </p:cNvSpPr>
                <p:nvPr/>
              </p:nvSpPr>
              <p:spPr bwMode="auto">
                <a:xfrm>
                  <a:off x="0" y="3024"/>
                  <a:ext cx="384" cy="96"/>
                </a:xfrm>
                <a:prstGeom prst="leftArrow">
                  <a:avLst>
                    <a:gd name="adj1" fmla="val 50000"/>
                    <a:gd name="adj2" fmla="val 100000"/>
                  </a:avLst>
                </a:prstGeom>
                <a:solidFill>
                  <a:srgbClr val="0000CC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ko-KR" altLang="en-US"/>
                </a:p>
              </p:txBody>
            </p:sp>
            <p:sp>
              <p:nvSpPr>
                <p:cNvPr id="22669" name="Text Box 48"/>
                <p:cNvSpPr txBox="1">
                  <a:spLocks noChangeArrowheads="1"/>
                </p:cNvSpPr>
                <p:nvPr/>
              </p:nvSpPr>
              <p:spPr bwMode="auto">
                <a:xfrm>
                  <a:off x="240" y="2976"/>
                  <a:ext cx="768" cy="21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lang="ko-KR" altLang="en-US"/>
                    <a:t>신설동</a:t>
                  </a:r>
                </a:p>
              </p:txBody>
            </p:sp>
          </p:grpSp>
          <p:grpSp>
            <p:nvGrpSpPr>
              <p:cNvPr id="22662" name="Group 53"/>
              <p:cNvGrpSpPr>
                <a:grpSpLocks/>
              </p:cNvGrpSpPr>
              <p:nvPr/>
            </p:nvGrpSpPr>
            <p:grpSpPr bwMode="auto">
              <a:xfrm>
                <a:off x="520" y="3354"/>
                <a:ext cx="270" cy="931"/>
                <a:chOff x="520" y="3354"/>
                <a:chExt cx="270" cy="931"/>
              </a:xfrm>
            </p:grpSpPr>
            <p:sp>
              <p:nvSpPr>
                <p:cNvPr id="22666" name="Text Box 50"/>
                <p:cNvSpPr txBox="1">
                  <a:spLocks noChangeArrowheads="1"/>
                </p:cNvSpPr>
                <p:nvPr/>
              </p:nvSpPr>
              <p:spPr bwMode="auto">
                <a:xfrm>
                  <a:off x="520" y="3354"/>
                  <a:ext cx="270" cy="67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vert="eaVert"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lang="ko-KR" altLang="en-US"/>
                    <a:t>청계고가</a:t>
                  </a:r>
                </a:p>
              </p:txBody>
            </p:sp>
            <p:sp>
              <p:nvSpPr>
                <p:cNvPr id="22667" name="AutoShape 51"/>
                <p:cNvSpPr>
                  <a:spLocks noChangeArrowheads="1"/>
                </p:cNvSpPr>
                <p:nvPr/>
              </p:nvSpPr>
              <p:spPr bwMode="auto">
                <a:xfrm>
                  <a:off x="583" y="3949"/>
                  <a:ext cx="96" cy="336"/>
                </a:xfrm>
                <a:prstGeom prst="downArrow">
                  <a:avLst>
                    <a:gd name="adj1" fmla="val 50000"/>
                    <a:gd name="adj2" fmla="val 87500"/>
                  </a:avLst>
                </a:prstGeom>
                <a:solidFill>
                  <a:srgbClr val="0000CC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ko-KR" altLang="en-US"/>
                </a:p>
              </p:txBody>
            </p:sp>
          </p:grpSp>
          <p:grpSp>
            <p:nvGrpSpPr>
              <p:cNvPr id="22663" name="Group 59"/>
              <p:cNvGrpSpPr>
                <a:grpSpLocks/>
              </p:cNvGrpSpPr>
              <p:nvPr/>
            </p:nvGrpSpPr>
            <p:grpSpPr bwMode="auto">
              <a:xfrm>
                <a:off x="4890" y="3189"/>
                <a:ext cx="870" cy="212"/>
                <a:chOff x="4890" y="3189"/>
                <a:chExt cx="870" cy="212"/>
              </a:xfrm>
            </p:grpSpPr>
            <p:sp>
              <p:nvSpPr>
                <p:cNvPr id="22664" name="AutoShape 57"/>
                <p:cNvSpPr>
                  <a:spLocks noChangeArrowheads="1"/>
                </p:cNvSpPr>
                <p:nvPr/>
              </p:nvSpPr>
              <p:spPr bwMode="auto">
                <a:xfrm>
                  <a:off x="5376" y="3264"/>
                  <a:ext cx="384" cy="90"/>
                </a:xfrm>
                <a:prstGeom prst="rightArrow">
                  <a:avLst>
                    <a:gd name="adj1" fmla="val 50000"/>
                    <a:gd name="adj2" fmla="val 106667"/>
                  </a:avLst>
                </a:prstGeom>
                <a:solidFill>
                  <a:srgbClr val="0000CC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ko-KR" altLang="en-US"/>
                </a:p>
              </p:txBody>
            </p:sp>
            <p:sp>
              <p:nvSpPr>
                <p:cNvPr id="22665" name="Text Box 58"/>
                <p:cNvSpPr txBox="1">
                  <a:spLocks noChangeArrowheads="1"/>
                </p:cNvSpPr>
                <p:nvPr/>
              </p:nvSpPr>
              <p:spPr bwMode="auto">
                <a:xfrm>
                  <a:off x="4890" y="3189"/>
                  <a:ext cx="576" cy="21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lang="ko-KR" altLang="en-US"/>
                    <a:t>청량리</a:t>
                  </a:r>
                </a:p>
              </p:txBody>
            </p:sp>
          </p:grpSp>
        </p:grpSp>
        <p:grpSp>
          <p:nvGrpSpPr>
            <p:cNvPr id="22652" name="Group 74"/>
            <p:cNvGrpSpPr>
              <a:grpSpLocks/>
            </p:cNvGrpSpPr>
            <p:nvPr/>
          </p:nvGrpSpPr>
          <p:grpSpPr bwMode="auto">
            <a:xfrm>
              <a:off x="2256" y="3469"/>
              <a:ext cx="1104" cy="611"/>
              <a:chOff x="2256" y="3469"/>
              <a:chExt cx="1104" cy="611"/>
            </a:xfrm>
          </p:grpSpPr>
          <p:pic>
            <p:nvPicPr>
              <p:cNvPr id="22658" name="Picture 65" descr="symbol1">
                <a:hlinkClick r:id=""/>
              </p:cNvPr>
              <p:cNvPicPr>
                <a:picLocks noChangeAspect="1" noChangeArrowheads="1" noCrop="1"/>
              </p:cNvPicPr>
              <p:nvPr/>
            </p:nvPicPr>
            <p:blipFill>
              <a:blip r:embed="rId6" cstate="print"/>
              <a:srcRect/>
              <a:stretch>
                <a:fillRect/>
              </a:stretch>
            </p:blipFill>
            <p:spPr bwMode="auto">
              <a:xfrm>
                <a:off x="2592" y="3469"/>
                <a:ext cx="432" cy="37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22659" name="Text Box 66"/>
              <p:cNvSpPr txBox="1">
                <a:spLocks noChangeArrowheads="1"/>
              </p:cNvSpPr>
              <p:nvPr/>
            </p:nvSpPr>
            <p:spPr bwMode="auto">
              <a:xfrm>
                <a:off x="2256" y="3850"/>
                <a:ext cx="1104" cy="230"/>
              </a:xfrm>
              <a:prstGeom prst="rect">
                <a:avLst/>
              </a:prstGeom>
              <a:solidFill>
                <a:schemeClr val="accent1">
                  <a:alpha val="50195"/>
                </a:schemeClr>
              </a:solidFill>
              <a:ln w="28575">
                <a:solidFill>
                  <a:schemeClr val="hlink"/>
                </a:solidFill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ko-KR" altLang="en-US"/>
                  <a:t>용두파출소</a:t>
                </a:r>
              </a:p>
            </p:txBody>
          </p:sp>
        </p:grpSp>
        <p:grpSp>
          <p:nvGrpSpPr>
            <p:cNvPr id="22653" name="Group 73"/>
            <p:cNvGrpSpPr>
              <a:grpSpLocks/>
            </p:cNvGrpSpPr>
            <p:nvPr/>
          </p:nvGrpSpPr>
          <p:grpSpPr bwMode="auto">
            <a:xfrm>
              <a:off x="971" y="543"/>
              <a:ext cx="4741" cy="1617"/>
              <a:chOff x="971" y="543"/>
              <a:chExt cx="4741" cy="1617"/>
            </a:xfrm>
          </p:grpSpPr>
          <p:pic>
            <p:nvPicPr>
              <p:cNvPr id="22654" name="Picture 63" descr="IN00118_"/>
              <p:cNvPicPr>
                <a:picLocks noChangeAspect="1" noChangeArrowheads="1"/>
              </p:cNvPicPr>
              <p:nvPr/>
            </p:nvPicPr>
            <p:blipFill>
              <a:blip r:embed="rId7" cstate="print"/>
              <a:srcRect/>
              <a:stretch>
                <a:fillRect/>
              </a:stretch>
            </p:blipFill>
            <p:spPr bwMode="auto">
              <a:xfrm>
                <a:off x="971" y="543"/>
                <a:ext cx="2490" cy="128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2655" name="Picture 62" descr="BL00921_"/>
              <p:cNvPicPr>
                <a:picLocks noChangeAspect="1" noChangeArrowheads="1"/>
              </p:cNvPicPr>
              <p:nvPr/>
            </p:nvPicPr>
            <p:blipFill>
              <a:blip r:embed="rId8" cstate="print"/>
              <a:srcRect/>
              <a:stretch>
                <a:fillRect/>
              </a:stretch>
            </p:blipFill>
            <p:spPr bwMode="auto">
              <a:xfrm>
                <a:off x="1968" y="1439"/>
                <a:ext cx="528" cy="72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2656" name="Picture 67" descr="IN00118_"/>
              <p:cNvPicPr>
                <a:picLocks noChangeAspect="1" noChangeArrowheads="1"/>
              </p:cNvPicPr>
              <p:nvPr/>
            </p:nvPicPr>
            <p:blipFill>
              <a:blip r:embed="rId7" cstate="print"/>
              <a:srcRect/>
              <a:stretch>
                <a:fillRect/>
              </a:stretch>
            </p:blipFill>
            <p:spPr bwMode="auto">
              <a:xfrm>
                <a:off x="4890" y="543"/>
                <a:ext cx="822" cy="80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22657" name="Text Box 68"/>
              <p:cNvSpPr txBox="1">
                <a:spLocks noChangeArrowheads="1"/>
              </p:cNvSpPr>
              <p:nvPr/>
            </p:nvSpPr>
            <p:spPr bwMode="auto">
              <a:xfrm>
                <a:off x="3360" y="864"/>
                <a:ext cx="1530" cy="2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ko-KR" altLang="en-US" sz="2000">
                    <a:solidFill>
                      <a:schemeClr val="bg1"/>
                    </a:solidFill>
                  </a:rPr>
                  <a:t>주       택      가</a:t>
                </a:r>
              </a:p>
            </p:txBody>
          </p:sp>
        </p:grpSp>
      </p:grpSp>
      <p:sp>
        <p:nvSpPr>
          <p:cNvPr id="22533" name="Rectangle 101"/>
          <p:cNvSpPr>
            <a:spLocks noChangeArrowheads="1"/>
          </p:cNvSpPr>
          <p:nvPr/>
        </p:nvSpPr>
        <p:spPr bwMode="auto">
          <a:xfrm>
            <a:off x="5486400" y="5751513"/>
            <a:ext cx="914400" cy="344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grpSp>
        <p:nvGrpSpPr>
          <p:cNvPr id="15" name="Group 119"/>
          <p:cNvGrpSpPr>
            <a:grpSpLocks/>
          </p:cNvGrpSpPr>
          <p:nvPr/>
        </p:nvGrpSpPr>
        <p:grpSpPr bwMode="auto">
          <a:xfrm>
            <a:off x="2971800" y="5562600"/>
            <a:ext cx="1068388" cy="487363"/>
            <a:chOff x="2160" y="2736"/>
            <a:chExt cx="865" cy="469"/>
          </a:xfrm>
        </p:grpSpPr>
        <p:pic>
          <p:nvPicPr>
            <p:cNvPr id="22646" name="Picture 109" descr="구급차"/>
            <p:cNvPicPr>
              <a:picLocks noChangeAspect="1" noChangeArrowheads="1"/>
            </p:cNvPicPr>
            <p:nvPr/>
          </p:nvPicPr>
          <p:blipFill>
            <a:blip r:embed="rId9" cstate="print"/>
            <a:srcRect/>
            <a:stretch>
              <a:fillRect/>
            </a:stretch>
          </p:blipFill>
          <p:spPr bwMode="auto">
            <a:xfrm>
              <a:off x="2641" y="2976"/>
              <a:ext cx="384" cy="1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2647" name="Picture 80" descr="PumpTruck"/>
            <p:cNvPicPr>
              <a:picLocks noChangeAspect="1" noChangeArrowheads="1"/>
            </p:cNvPicPr>
            <p:nvPr/>
          </p:nvPicPr>
          <p:blipFill>
            <a:blip r:embed="rId10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2592" y="2737"/>
              <a:ext cx="432" cy="2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2648" name="Picture 111" descr="사본 - DryChemicalTruck"/>
            <p:cNvPicPr>
              <a:picLocks noChangeAspect="1" noChangeArrowheads="1"/>
            </p:cNvPicPr>
            <p:nvPr/>
          </p:nvPicPr>
          <p:blipFill>
            <a:blip r:embed="rId11" cstate="print"/>
            <a:srcRect/>
            <a:stretch>
              <a:fillRect/>
            </a:stretch>
          </p:blipFill>
          <p:spPr bwMode="auto">
            <a:xfrm>
              <a:off x="2160" y="2736"/>
              <a:ext cx="428" cy="22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2649" name="Text Box 114"/>
            <p:cNvSpPr txBox="1">
              <a:spLocks noChangeArrowheads="1"/>
            </p:cNvSpPr>
            <p:nvPr/>
          </p:nvSpPr>
          <p:spPr bwMode="auto">
            <a:xfrm>
              <a:off x="2160" y="2985"/>
              <a:ext cx="432" cy="2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ko-KR" altLang="en-US" sz="900">
                  <a:solidFill>
                    <a:schemeClr val="bg1"/>
                  </a:solidFill>
                </a:rPr>
                <a:t>용두대</a:t>
              </a:r>
            </a:p>
          </p:txBody>
        </p:sp>
      </p:grpSp>
      <p:grpSp>
        <p:nvGrpSpPr>
          <p:cNvPr id="16" name="Group 210"/>
          <p:cNvGrpSpPr>
            <a:grpSpLocks/>
          </p:cNvGrpSpPr>
          <p:nvPr/>
        </p:nvGrpSpPr>
        <p:grpSpPr bwMode="auto">
          <a:xfrm>
            <a:off x="6934200" y="4191000"/>
            <a:ext cx="1176338" cy="685800"/>
            <a:chOff x="4368" y="2640"/>
            <a:chExt cx="741" cy="432"/>
          </a:xfrm>
        </p:grpSpPr>
        <p:sp>
          <p:nvSpPr>
            <p:cNvPr id="22642" name="Text Box 115"/>
            <p:cNvSpPr txBox="1">
              <a:spLocks noChangeArrowheads="1"/>
            </p:cNvSpPr>
            <p:nvPr/>
          </p:nvSpPr>
          <p:spPr bwMode="auto">
            <a:xfrm>
              <a:off x="4512" y="2918"/>
              <a:ext cx="432" cy="1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ko-KR" altLang="en-US" sz="1000">
                  <a:solidFill>
                    <a:schemeClr val="bg1"/>
                  </a:solidFill>
                </a:rPr>
                <a:t>전농대</a:t>
              </a:r>
            </a:p>
          </p:txBody>
        </p:sp>
        <p:grpSp>
          <p:nvGrpSpPr>
            <p:cNvPr id="22643" name="Group 121"/>
            <p:cNvGrpSpPr>
              <a:grpSpLocks/>
            </p:cNvGrpSpPr>
            <p:nvPr/>
          </p:nvGrpSpPr>
          <p:grpSpPr bwMode="auto">
            <a:xfrm>
              <a:off x="4368" y="2640"/>
              <a:ext cx="741" cy="310"/>
              <a:chOff x="3936" y="2591"/>
              <a:chExt cx="741" cy="310"/>
            </a:xfrm>
          </p:grpSpPr>
          <p:pic>
            <p:nvPicPr>
              <p:cNvPr id="22644" name="Picture 106" descr="사본 - Pump&amp;WaterTruck"/>
              <p:cNvPicPr>
                <a:picLocks noChangeAspect="1" noChangeArrowheads="1"/>
              </p:cNvPicPr>
              <p:nvPr/>
            </p:nvPicPr>
            <p:blipFill>
              <a:blip r:embed="rId12" cstate="print"/>
              <a:srcRect/>
              <a:stretch>
                <a:fillRect/>
              </a:stretch>
            </p:blipFill>
            <p:spPr bwMode="auto">
              <a:xfrm>
                <a:off x="3936" y="2688"/>
                <a:ext cx="288" cy="17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2645" name="Picture 120" descr="펌프02"/>
              <p:cNvPicPr>
                <a:picLocks noChangeAspect="1" noChangeArrowheads="1"/>
              </p:cNvPicPr>
              <p:nvPr/>
            </p:nvPicPr>
            <p:blipFill>
              <a:blip r:embed="rId13" cstate="print"/>
              <a:srcRect/>
              <a:stretch>
                <a:fillRect/>
              </a:stretch>
            </p:blipFill>
            <p:spPr bwMode="auto">
              <a:xfrm>
                <a:off x="4245" y="2591"/>
                <a:ext cx="432" cy="31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</p:grpSp>
      <p:grpSp>
        <p:nvGrpSpPr>
          <p:cNvPr id="18" name="Group 128"/>
          <p:cNvGrpSpPr>
            <a:grpSpLocks/>
          </p:cNvGrpSpPr>
          <p:nvPr/>
        </p:nvGrpSpPr>
        <p:grpSpPr bwMode="auto">
          <a:xfrm>
            <a:off x="3048000" y="5257800"/>
            <a:ext cx="1068388" cy="487363"/>
            <a:chOff x="2160" y="2736"/>
            <a:chExt cx="865" cy="469"/>
          </a:xfrm>
        </p:grpSpPr>
        <p:pic>
          <p:nvPicPr>
            <p:cNvPr id="22638" name="Picture 129" descr="구급차"/>
            <p:cNvPicPr>
              <a:picLocks noChangeAspect="1" noChangeArrowheads="1"/>
            </p:cNvPicPr>
            <p:nvPr/>
          </p:nvPicPr>
          <p:blipFill>
            <a:blip r:embed="rId9" cstate="print"/>
            <a:srcRect/>
            <a:stretch>
              <a:fillRect/>
            </a:stretch>
          </p:blipFill>
          <p:spPr bwMode="auto">
            <a:xfrm>
              <a:off x="2641" y="2976"/>
              <a:ext cx="384" cy="1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2639" name="Picture 130" descr="PumpTruck"/>
            <p:cNvPicPr>
              <a:picLocks noChangeAspect="1" noChangeArrowheads="1"/>
            </p:cNvPicPr>
            <p:nvPr/>
          </p:nvPicPr>
          <p:blipFill>
            <a:blip r:embed="rId10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2592" y="2737"/>
              <a:ext cx="432" cy="2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2640" name="Picture 131" descr="사본 - DryChemicalTruck"/>
            <p:cNvPicPr>
              <a:picLocks noChangeAspect="1" noChangeArrowheads="1"/>
            </p:cNvPicPr>
            <p:nvPr/>
          </p:nvPicPr>
          <p:blipFill>
            <a:blip r:embed="rId11" cstate="print"/>
            <a:srcRect/>
            <a:stretch>
              <a:fillRect/>
            </a:stretch>
          </p:blipFill>
          <p:spPr bwMode="auto">
            <a:xfrm>
              <a:off x="2160" y="2736"/>
              <a:ext cx="428" cy="22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2641" name="Text Box 132"/>
            <p:cNvSpPr txBox="1">
              <a:spLocks noChangeArrowheads="1"/>
            </p:cNvSpPr>
            <p:nvPr/>
          </p:nvSpPr>
          <p:spPr bwMode="auto">
            <a:xfrm>
              <a:off x="2160" y="2985"/>
              <a:ext cx="432" cy="2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ko-KR" altLang="en-US" sz="900">
                  <a:solidFill>
                    <a:schemeClr val="bg1"/>
                  </a:solidFill>
                </a:rPr>
                <a:t>용두대</a:t>
              </a:r>
            </a:p>
          </p:txBody>
        </p:sp>
      </p:grpSp>
      <p:grpSp>
        <p:nvGrpSpPr>
          <p:cNvPr id="19" name="Group 133"/>
          <p:cNvGrpSpPr>
            <a:grpSpLocks/>
          </p:cNvGrpSpPr>
          <p:nvPr/>
        </p:nvGrpSpPr>
        <p:grpSpPr bwMode="auto">
          <a:xfrm>
            <a:off x="3200400" y="4953000"/>
            <a:ext cx="1068388" cy="487363"/>
            <a:chOff x="2160" y="2736"/>
            <a:chExt cx="865" cy="469"/>
          </a:xfrm>
        </p:grpSpPr>
        <p:pic>
          <p:nvPicPr>
            <p:cNvPr id="22634" name="Picture 134" descr="구급차"/>
            <p:cNvPicPr>
              <a:picLocks noChangeAspect="1" noChangeArrowheads="1"/>
            </p:cNvPicPr>
            <p:nvPr/>
          </p:nvPicPr>
          <p:blipFill>
            <a:blip r:embed="rId9" cstate="print"/>
            <a:srcRect/>
            <a:stretch>
              <a:fillRect/>
            </a:stretch>
          </p:blipFill>
          <p:spPr bwMode="auto">
            <a:xfrm>
              <a:off x="2641" y="2976"/>
              <a:ext cx="384" cy="1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2635" name="Picture 135" descr="PumpTruck"/>
            <p:cNvPicPr>
              <a:picLocks noChangeAspect="1" noChangeArrowheads="1"/>
            </p:cNvPicPr>
            <p:nvPr/>
          </p:nvPicPr>
          <p:blipFill>
            <a:blip r:embed="rId10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2592" y="2737"/>
              <a:ext cx="432" cy="2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2636" name="Picture 136" descr="사본 - DryChemicalTruck"/>
            <p:cNvPicPr>
              <a:picLocks noChangeAspect="1" noChangeArrowheads="1"/>
            </p:cNvPicPr>
            <p:nvPr/>
          </p:nvPicPr>
          <p:blipFill>
            <a:blip r:embed="rId11" cstate="print"/>
            <a:srcRect/>
            <a:stretch>
              <a:fillRect/>
            </a:stretch>
          </p:blipFill>
          <p:spPr bwMode="auto">
            <a:xfrm>
              <a:off x="2160" y="2736"/>
              <a:ext cx="428" cy="22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2637" name="Text Box 137"/>
            <p:cNvSpPr txBox="1">
              <a:spLocks noChangeArrowheads="1"/>
            </p:cNvSpPr>
            <p:nvPr/>
          </p:nvSpPr>
          <p:spPr bwMode="auto">
            <a:xfrm>
              <a:off x="2160" y="2985"/>
              <a:ext cx="432" cy="2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ko-KR" altLang="en-US" sz="900">
                  <a:solidFill>
                    <a:schemeClr val="bg1"/>
                  </a:solidFill>
                </a:rPr>
                <a:t>용두대</a:t>
              </a:r>
            </a:p>
          </p:txBody>
        </p:sp>
      </p:grpSp>
      <p:grpSp>
        <p:nvGrpSpPr>
          <p:cNvPr id="20" name="Group 138"/>
          <p:cNvGrpSpPr>
            <a:grpSpLocks/>
          </p:cNvGrpSpPr>
          <p:nvPr/>
        </p:nvGrpSpPr>
        <p:grpSpPr bwMode="auto">
          <a:xfrm>
            <a:off x="3352800" y="4618038"/>
            <a:ext cx="1068388" cy="487362"/>
            <a:chOff x="2160" y="2736"/>
            <a:chExt cx="865" cy="469"/>
          </a:xfrm>
        </p:grpSpPr>
        <p:pic>
          <p:nvPicPr>
            <p:cNvPr id="22630" name="Picture 139" descr="구급차"/>
            <p:cNvPicPr>
              <a:picLocks noChangeAspect="1" noChangeArrowheads="1"/>
            </p:cNvPicPr>
            <p:nvPr/>
          </p:nvPicPr>
          <p:blipFill>
            <a:blip r:embed="rId9" cstate="print"/>
            <a:srcRect/>
            <a:stretch>
              <a:fillRect/>
            </a:stretch>
          </p:blipFill>
          <p:spPr bwMode="auto">
            <a:xfrm>
              <a:off x="2641" y="2976"/>
              <a:ext cx="384" cy="1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2631" name="Picture 140" descr="PumpTruck"/>
            <p:cNvPicPr>
              <a:picLocks noChangeAspect="1" noChangeArrowheads="1"/>
            </p:cNvPicPr>
            <p:nvPr/>
          </p:nvPicPr>
          <p:blipFill>
            <a:blip r:embed="rId10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2592" y="2737"/>
              <a:ext cx="432" cy="2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2632" name="Picture 141" descr="사본 - DryChemicalTruck"/>
            <p:cNvPicPr>
              <a:picLocks noChangeAspect="1" noChangeArrowheads="1"/>
            </p:cNvPicPr>
            <p:nvPr/>
          </p:nvPicPr>
          <p:blipFill>
            <a:blip r:embed="rId11" cstate="print"/>
            <a:srcRect/>
            <a:stretch>
              <a:fillRect/>
            </a:stretch>
          </p:blipFill>
          <p:spPr bwMode="auto">
            <a:xfrm>
              <a:off x="2160" y="2736"/>
              <a:ext cx="428" cy="22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2633" name="Text Box 142"/>
            <p:cNvSpPr txBox="1">
              <a:spLocks noChangeArrowheads="1"/>
            </p:cNvSpPr>
            <p:nvPr/>
          </p:nvSpPr>
          <p:spPr bwMode="auto">
            <a:xfrm>
              <a:off x="2160" y="2985"/>
              <a:ext cx="432" cy="2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ko-KR" altLang="en-US" sz="900">
                  <a:solidFill>
                    <a:schemeClr val="bg1"/>
                  </a:solidFill>
                </a:rPr>
                <a:t>용두대</a:t>
              </a:r>
            </a:p>
          </p:txBody>
        </p:sp>
      </p:grpSp>
      <p:grpSp>
        <p:nvGrpSpPr>
          <p:cNvPr id="21" name="Group 143"/>
          <p:cNvGrpSpPr>
            <a:grpSpLocks/>
          </p:cNvGrpSpPr>
          <p:nvPr/>
        </p:nvGrpSpPr>
        <p:grpSpPr bwMode="auto">
          <a:xfrm>
            <a:off x="3503613" y="4313238"/>
            <a:ext cx="1068387" cy="487362"/>
            <a:chOff x="2160" y="2736"/>
            <a:chExt cx="865" cy="469"/>
          </a:xfrm>
        </p:grpSpPr>
        <p:pic>
          <p:nvPicPr>
            <p:cNvPr id="22626" name="Picture 144" descr="구급차"/>
            <p:cNvPicPr>
              <a:picLocks noChangeAspect="1" noChangeArrowheads="1"/>
            </p:cNvPicPr>
            <p:nvPr/>
          </p:nvPicPr>
          <p:blipFill>
            <a:blip r:embed="rId9" cstate="print"/>
            <a:srcRect/>
            <a:stretch>
              <a:fillRect/>
            </a:stretch>
          </p:blipFill>
          <p:spPr bwMode="auto">
            <a:xfrm>
              <a:off x="2641" y="2976"/>
              <a:ext cx="384" cy="1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2627" name="Picture 145" descr="PumpTruck"/>
            <p:cNvPicPr>
              <a:picLocks noChangeAspect="1" noChangeArrowheads="1"/>
            </p:cNvPicPr>
            <p:nvPr/>
          </p:nvPicPr>
          <p:blipFill>
            <a:blip r:embed="rId10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2592" y="2737"/>
              <a:ext cx="432" cy="2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2628" name="Picture 146" descr="사본 - DryChemicalTruck"/>
            <p:cNvPicPr>
              <a:picLocks noChangeAspect="1" noChangeArrowheads="1"/>
            </p:cNvPicPr>
            <p:nvPr/>
          </p:nvPicPr>
          <p:blipFill>
            <a:blip r:embed="rId11" cstate="print"/>
            <a:srcRect/>
            <a:stretch>
              <a:fillRect/>
            </a:stretch>
          </p:blipFill>
          <p:spPr bwMode="auto">
            <a:xfrm>
              <a:off x="2160" y="2736"/>
              <a:ext cx="428" cy="22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2629" name="Text Box 147"/>
            <p:cNvSpPr txBox="1">
              <a:spLocks noChangeArrowheads="1"/>
            </p:cNvSpPr>
            <p:nvPr/>
          </p:nvSpPr>
          <p:spPr bwMode="auto">
            <a:xfrm>
              <a:off x="2160" y="2985"/>
              <a:ext cx="432" cy="2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ko-KR" altLang="en-US" sz="900">
                  <a:solidFill>
                    <a:schemeClr val="bg1"/>
                  </a:solidFill>
                </a:rPr>
                <a:t>용두대</a:t>
              </a:r>
            </a:p>
          </p:txBody>
        </p:sp>
      </p:grpSp>
      <p:grpSp>
        <p:nvGrpSpPr>
          <p:cNvPr id="22" name="Group 148"/>
          <p:cNvGrpSpPr>
            <a:grpSpLocks/>
          </p:cNvGrpSpPr>
          <p:nvPr/>
        </p:nvGrpSpPr>
        <p:grpSpPr bwMode="auto">
          <a:xfrm>
            <a:off x="3962400" y="4191000"/>
            <a:ext cx="1068388" cy="487363"/>
            <a:chOff x="2160" y="2736"/>
            <a:chExt cx="865" cy="469"/>
          </a:xfrm>
        </p:grpSpPr>
        <p:pic>
          <p:nvPicPr>
            <p:cNvPr id="22622" name="Picture 149" descr="구급차"/>
            <p:cNvPicPr>
              <a:picLocks noChangeAspect="1" noChangeArrowheads="1"/>
            </p:cNvPicPr>
            <p:nvPr/>
          </p:nvPicPr>
          <p:blipFill>
            <a:blip r:embed="rId9" cstate="print"/>
            <a:srcRect/>
            <a:stretch>
              <a:fillRect/>
            </a:stretch>
          </p:blipFill>
          <p:spPr bwMode="auto">
            <a:xfrm>
              <a:off x="2641" y="2976"/>
              <a:ext cx="384" cy="1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2623" name="Picture 150" descr="PumpTruck"/>
            <p:cNvPicPr>
              <a:picLocks noChangeAspect="1" noChangeArrowheads="1"/>
            </p:cNvPicPr>
            <p:nvPr/>
          </p:nvPicPr>
          <p:blipFill>
            <a:blip r:embed="rId10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2592" y="2737"/>
              <a:ext cx="432" cy="2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2624" name="Picture 151" descr="사본 - DryChemicalTruck"/>
            <p:cNvPicPr>
              <a:picLocks noChangeAspect="1" noChangeArrowheads="1"/>
            </p:cNvPicPr>
            <p:nvPr/>
          </p:nvPicPr>
          <p:blipFill>
            <a:blip r:embed="rId11" cstate="print"/>
            <a:srcRect/>
            <a:stretch>
              <a:fillRect/>
            </a:stretch>
          </p:blipFill>
          <p:spPr bwMode="auto">
            <a:xfrm>
              <a:off x="2160" y="2736"/>
              <a:ext cx="428" cy="22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2625" name="Text Box 152"/>
            <p:cNvSpPr txBox="1">
              <a:spLocks noChangeArrowheads="1"/>
            </p:cNvSpPr>
            <p:nvPr/>
          </p:nvSpPr>
          <p:spPr bwMode="auto">
            <a:xfrm>
              <a:off x="2160" y="2985"/>
              <a:ext cx="432" cy="2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ko-KR" altLang="en-US" sz="900">
                  <a:solidFill>
                    <a:schemeClr val="bg1"/>
                  </a:solidFill>
                </a:rPr>
                <a:t>용두대</a:t>
              </a:r>
            </a:p>
          </p:txBody>
        </p:sp>
      </p:grpSp>
      <p:grpSp>
        <p:nvGrpSpPr>
          <p:cNvPr id="23" name="Group 153"/>
          <p:cNvGrpSpPr>
            <a:grpSpLocks/>
          </p:cNvGrpSpPr>
          <p:nvPr/>
        </p:nvGrpSpPr>
        <p:grpSpPr bwMode="auto">
          <a:xfrm>
            <a:off x="4191000" y="4191000"/>
            <a:ext cx="1068388" cy="487363"/>
            <a:chOff x="2160" y="2736"/>
            <a:chExt cx="865" cy="469"/>
          </a:xfrm>
        </p:grpSpPr>
        <p:pic>
          <p:nvPicPr>
            <p:cNvPr id="22618" name="Picture 154" descr="구급차"/>
            <p:cNvPicPr>
              <a:picLocks noChangeAspect="1" noChangeArrowheads="1"/>
            </p:cNvPicPr>
            <p:nvPr/>
          </p:nvPicPr>
          <p:blipFill>
            <a:blip r:embed="rId9" cstate="print"/>
            <a:srcRect/>
            <a:stretch>
              <a:fillRect/>
            </a:stretch>
          </p:blipFill>
          <p:spPr bwMode="auto">
            <a:xfrm>
              <a:off x="2641" y="2976"/>
              <a:ext cx="384" cy="1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2619" name="Picture 155" descr="PumpTruck"/>
            <p:cNvPicPr>
              <a:picLocks noChangeAspect="1" noChangeArrowheads="1"/>
            </p:cNvPicPr>
            <p:nvPr/>
          </p:nvPicPr>
          <p:blipFill>
            <a:blip r:embed="rId10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2592" y="2737"/>
              <a:ext cx="432" cy="2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2620" name="Picture 156" descr="사본 - DryChemicalTruck"/>
            <p:cNvPicPr>
              <a:picLocks noChangeAspect="1" noChangeArrowheads="1"/>
            </p:cNvPicPr>
            <p:nvPr/>
          </p:nvPicPr>
          <p:blipFill>
            <a:blip r:embed="rId11" cstate="print"/>
            <a:srcRect/>
            <a:stretch>
              <a:fillRect/>
            </a:stretch>
          </p:blipFill>
          <p:spPr bwMode="auto">
            <a:xfrm>
              <a:off x="2160" y="2736"/>
              <a:ext cx="428" cy="22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2621" name="Text Box 157"/>
            <p:cNvSpPr txBox="1">
              <a:spLocks noChangeArrowheads="1"/>
            </p:cNvSpPr>
            <p:nvPr/>
          </p:nvSpPr>
          <p:spPr bwMode="auto">
            <a:xfrm>
              <a:off x="2160" y="2985"/>
              <a:ext cx="432" cy="2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ko-KR" altLang="en-US" sz="900">
                  <a:solidFill>
                    <a:schemeClr val="bg1"/>
                  </a:solidFill>
                </a:rPr>
                <a:t>용두대</a:t>
              </a:r>
            </a:p>
          </p:txBody>
        </p:sp>
      </p:grpSp>
      <p:grpSp>
        <p:nvGrpSpPr>
          <p:cNvPr id="24" name="Group 158"/>
          <p:cNvGrpSpPr>
            <a:grpSpLocks/>
          </p:cNvGrpSpPr>
          <p:nvPr/>
        </p:nvGrpSpPr>
        <p:grpSpPr bwMode="auto">
          <a:xfrm>
            <a:off x="4419600" y="4191000"/>
            <a:ext cx="1068388" cy="487363"/>
            <a:chOff x="2160" y="2736"/>
            <a:chExt cx="865" cy="469"/>
          </a:xfrm>
        </p:grpSpPr>
        <p:pic>
          <p:nvPicPr>
            <p:cNvPr id="22614" name="Picture 159" descr="구급차"/>
            <p:cNvPicPr>
              <a:picLocks noChangeAspect="1" noChangeArrowheads="1"/>
            </p:cNvPicPr>
            <p:nvPr/>
          </p:nvPicPr>
          <p:blipFill>
            <a:blip r:embed="rId9" cstate="print"/>
            <a:srcRect/>
            <a:stretch>
              <a:fillRect/>
            </a:stretch>
          </p:blipFill>
          <p:spPr bwMode="auto">
            <a:xfrm>
              <a:off x="2641" y="2976"/>
              <a:ext cx="384" cy="1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2615" name="Picture 160" descr="PumpTruck"/>
            <p:cNvPicPr>
              <a:picLocks noChangeAspect="1" noChangeArrowheads="1"/>
            </p:cNvPicPr>
            <p:nvPr/>
          </p:nvPicPr>
          <p:blipFill>
            <a:blip r:embed="rId10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2592" y="2737"/>
              <a:ext cx="432" cy="2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2616" name="Picture 161" descr="사본 - DryChemicalTruck"/>
            <p:cNvPicPr>
              <a:picLocks noChangeAspect="1" noChangeArrowheads="1"/>
            </p:cNvPicPr>
            <p:nvPr/>
          </p:nvPicPr>
          <p:blipFill>
            <a:blip r:embed="rId11" cstate="print"/>
            <a:srcRect/>
            <a:stretch>
              <a:fillRect/>
            </a:stretch>
          </p:blipFill>
          <p:spPr bwMode="auto">
            <a:xfrm>
              <a:off x="2160" y="2736"/>
              <a:ext cx="428" cy="22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2617" name="Text Box 162"/>
            <p:cNvSpPr txBox="1">
              <a:spLocks noChangeArrowheads="1"/>
            </p:cNvSpPr>
            <p:nvPr/>
          </p:nvSpPr>
          <p:spPr bwMode="auto">
            <a:xfrm>
              <a:off x="2160" y="2985"/>
              <a:ext cx="432" cy="2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ko-KR" altLang="en-US" sz="900">
                  <a:solidFill>
                    <a:schemeClr val="bg1"/>
                  </a:solidFill>
                </a:rPr>
                <a:t>용두대</a:t>
              </a:r>
            </a:p>
          </p:txBody>
        </p:sp>
      </p:grpSp>
      <p:grpSp>
        <p:nvGrpSpPr>
          <p:cNvPr id="25" name="Group 163"/>
          <p:cNvGrpSpPr>
            <a:grpSpLocks/>
          </p:cNvGrpSpPr>
          <p:nvPr/>
        </p:nvGrpSpPr>
        <p:grpSpPr bwMode="auto">
          <a:xfrm>
            <a:off x="4648200" y="4191000"/>
            <a:ext cx="1068388" cy="487363"/>
            <a:chOff x="2160" y="2736"/>
            <a:chExt cx="865" cy="469"/>
          </a:xfrm>
        </p:grpSpPr>
        <p:pic>
          <p:nvPicPr>
            <p:cNvPr id="22610" name="Picture 164" descr="구급차"/>
            <p:cNvPicPr>
              <a:picLocks noChangeAspect="1" noChangeArrowheads="1"/>
            </p:cNvPicPr>
            <p:nvPr/>
          </p:nvPicPr>
          <p:blipFill>
            <a:blip r:embed="rId9" cstate="print"/>
            <a:srcRect/>
            <a:stretch>
              <a:fillRect/>
            </a:stretch>
          </p:blipFill>
          <p:spPr bwMode="auto">
            <a:xfrm>
              <a:off x="2641" y="2976"/>
              <a:ext cx="384" cy="1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2611" name="Picture 165" descr="PumpTruck"/>
            <p:cNvPicPr>
              <a:picLocks noChangeAspect="1" noChangeArrowheads="1"/>
            </p:cNvPicPr>
            <p:nvPr/>
          </p:nvPicPr>
          <p:blipFill>
            <a:blip r:embed="rId10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2592" y="2737"/>
              <a:ext cx="432" cy="2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2612" name="Picture 166" descr="사본 - DryChemicalTruck"/>
            <p:cNvPicPr>
              <a:picLocks noChangeAspect="1" noChangeArrowheads="1"/>
            </p:cNvPicPr>
            <p:nvPr/>
          </p:nvPicPr>
          <p:blipFill>
            <a:blip r:embed="rId11" cstate="print"/>
            <a:srcRect/>
            <a:stretch>
              <a:fillRect/>
            </a:stretch>
          </p:blipFill>
          <p:spPr bwMode="auto">
            <a:xfrm>
              <a:off x="2160" y="2736"/>
              <a:ext cx="428" cy="22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2613" name="Text Box 167"/>
            <p:cNvSpPr txBox="1">
              <a:spLocks noChangeArrowheads="1"/>
            </p:cNvSpPr>
            <p:nvPr/>
          </p:nvSpPr>
          <p:spPr bwMode="auto">
            <a:xfrm>
              <a:off x="2160" y="2985"/>
              <a:ext cx="432" cy="2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ko-KR" altLang="en-US" sz="900">
                  <a:solidFill>
                    <a:schemeClr val="bg1"/>
                  </a:solidFill>
                </a:rPr>
                <a:t>용두대</a:t>
              </a:r>
            </a:p>
          </p:txBody>
        </p:sp>
      </p:grpSp>
      <p:grpSp>
        <p:nvGrpSpPr>
          <p:cNvPr id="26" name="Group 168"/>
          <p:cNvGrpSpPr>
            <a:grpSpLocks/>
          </p:cNvGrpSpPr>
          <p:nvPr/>
        </p:nvGrpSpPr>
        <p:grpSpPr bwMode="auto">
          <a:xfrm>
            <a:off x="4876800" y="4191000"/>
            <a:ext cx="1068388" cy="487363"/>
            <a:chOff x="2160" y="2736"/>
            <a:chExt cx="865" cy="469"/>
          </a:xfrm>
        </p:grpSpPr>
        <p:pic>
          <p:nvPicPr>
            <p:cNvPr id="22606" name="Picture 169" descr="구급차"/>
            <p:cNvPicPr>
              <a:picLocks noChangeAspect="1" noChangeArrowheads="1"/>
            </p:cNvPicPr>
            <p:nvPr/>
          </p:nvPicPr>
          <p:blipFill>
            <a:blip r:embed="rId9" cstate="print"/>
            <a:srcRect/>
            <a:stretch>
              <a:fillRect/>
            </a:stretch>
          </p:blipFill>
          <p:spPr bwMode="auto">
            <a:xfrm>
              <a:off x="2641" y="2976"/>
              <a:ext cx="384" cy="1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2607" name="Picture 170" descr="PumpTruck"/>
            <p:cNvPicPr>
              <a:picLocks noChangeAspect="1" noChangeArrowheads="1"/>
            </p:cNvPicPr>
            <p:nvPr/>
          </p:nvPicPr>
          <p:blipFill>
            <a:blip r:embed="rId10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2592" y="2737"/>
              <a:ext cx="432" cy="2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2608" name="Picture 171" descr="사본 - DryChemicalTruck"/>
            <p:cNvPicPr>
              <a:picLocks noChangeAspect="1" noChangeArrowheads="1"/>
            </p:cNvPicPr>
            <p:nvPr/>
          </p:nvPicPr>
          <p:blipFill>
            <a:blip r:embed="rId11" cstate="print"/>
            <a:srcRect/>
            <a:stretch>
              <a:fillRect/>
            </a:stretch>
          </p:blipFill>
          <p:spPr bwMode="auto">
            <a:xfrm>
              <a:off x="2160" y="2736"/>
              <a:ext cx="428" cy="22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2609" name="Text Box 172"/>
            <p:cNvSpPr txBox="1">
              <a:spLocks noChangeArrowheads="1"/>
            </p:cNvSpPr>
            <p:nvPr/>
          </p:nvSpPr>
          <p:spPr bwMode="auto">
            <a:xfrm>
              <a:off x="2160" y="2985"/>
              <a:ext cx="432" cy="2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ko-KR" altLang="en-US" sz="900">
                  <a:solidFill>
                    <a:schemeClr val="bg1"/>
                  </a:solidFill>
                </a:rPr>
                <a:t>용두대</a:t>
              </a:r>
            </a:p>
          </p:txBody>
        </p:sp>
      </p:grpSp>
      <p:grpSp>
        <p:nvGrpSpPr>
          <p:cNvPr id="27" name="Group 173"/>
          <p:cNvGrpSpPr>
            <a:grpSpLocks/>
          </p:cNvGrpSpPr>
          <p:nvPr/>
        </p:nvGrpSpPr>
        <p:grpSpPr bwMode="auto">
          <a:xfrm>
            <a:off x="5105400" y="4191000"/>
            <a:ext cx="1068388" cy="487363"/>
            <a:chOff x="2160" y="2736"/>
            <a:chExt cx="865" cy="469"/>
          </a:xfrm>
        </p:grpSpPr>
        <p:pic>
          <p:nvPicPr>
            <p:cNvPr id="22602" name="Picture 174" descr="구급차"/>
            <p:cNvPicPr>
              <a:picLocks noChangeAspect="1" noChangeArrowheads="1"/>
            </p:cNvPicPr>
            <p:nvPr/>
          </p:nvPicPr>
          <p:blipFill>
            <a:blip r:embed="rId9" cstate="print"/>
            <a:srcRect/>
            <a:stretch>
              <a:fillRect/>
            </a:stretch>
          </p:blipFill>
          <p:spPr bwMode="auto">
            <a:xfrm>
              <a:off x="2641" y="2976"/>
              <a:ext cx="384" cy="1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2603" name="Picture 175" descr="PumpTruck"/>
            <p:cNvPicPr>
              <a:picLocks noChangeAspect="1" noChangeArrowheads="1"/>
            </p:cNvPicPr>
            <p:nvPr/>
          </p:nvPicPr>
          <p:blipFill>
            <a:blip r:embed="rId10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2592" y="2737"/>
              <a:ext cx="432" cy="2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2604" name="Picture 176" descr="사본 - DryChemicalTruck"/>
            <p:cNvPicPr>
              <a:picLocks noChangeAspect="1" noChangeArrowheads="1"/>
            </p:cNvPicPr>
            <p:nvPr/>
          </p:nvPicPr>
          <p:blipFill>
            <a:blip r:embed="rId11" cstate="print"/>
            <a:srcRect/>
            <a:stretch>
              <a:fillRect/>
            </a:stretch>
          </p:blipFill>
          <p:spPr bwMode="auto">
            <a:xfrm>
              <a:off x="2160" y="2736"/>
              <a:ext cx="428" cy="22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2605" name="Text Box 177"/>
            <p:cNvSpPr txBox="1">
              <a:spLocks noChangeArrowheads="1"/>
            </p:cNvSpPr>
            <p:nvPr/>
          </p:nvSpPr>
          <p:spPr bwMode="auto">
            <a:xfrm>
              <a:off x="2160" y="2985"/>
              <a:ext cx="432" cy="2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ko-KR" altLang="en-US" sz="900">
                  <a:solidFill>
                    <a:schemeClr val="bg1"/>
                  </a:solidFill>
                </a:rPr>
                <a:t>용두대</a:t>
              </a:r>
            </a:p>
          </p:txBody>
        </p:sp>
      </p:grpSp>
      <p:grpSp>
        <p:nvGrpSpPr>
          <p:cNvPr id="28" name="Group 178"/>
          <p:cNvGrpSpPr>
            <a:grpSpLocks/>
          </p:cNvGrpSpPr>
          <p:nvPr/>
        </p:nvGrpSpPr>
        <p:grpSpPr bwMode="auto">
          <a:xfrm>
            <a:off x="5334000" y="4191000"/>
            <a:ext cx="1068388" cy="487363"/>
            <a:chOff x="2160" y="2736"/>
            <a:chExt cx="865" cy="469"/>
          </a:xfrm>
        </p:grpSpPr>
        <p:pic>
          <p:nvPicPr>
            <p:cNvPr id="22598" name="Picture 179" descr="구급차"/>
            <p:cNvPicPr>
              <a:picLocks noChangeAspect="1" noChangeArrowheads="1"/>
            </p:cNvPicPr>
            <p:nvPr/>
          </p:nvPicPr>
          <p:blipFill>
            <a:blip r:embed="rId9" cstate="print"/>
            <a:srcRect/>
            <a:stretch>
              <a:fillRect/>
            </a:stretch>
          </p:blipFill>
          <p:spPr bwMode="auto">
            <a:xfrm>
              <a:off x="2641" y="2976"/>
              <a:ext cx="384" cy="1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2599" name="Picture 180" descr="PumpTruck"/>
            <p:cNvPicPr>
              <a:picLocks noChangeAspect="1" noChangeArrowheads="1"/>
            </p:cNvPicPr>
            <p:nvPr/>
          </p:nvPicPr>
          <p:blipFill>
            <a:blip r:embed="rId10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2592" y="2737"/>
              <a:ext cx="432" cy="2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2600" name="Picture 181" descr="사본 - DryChemicalTruck"/>
            <p:cNvPicPr>
              <a:picLocks noChangeAspect="1" noChangeArrowheads="1"/>
            </p:cNvPicPr>
            <p:nvPr/>
          </p:nvPicPr>
          <p:blipFill>
            <a:blip r:embed="rId11" cstate="print"/>
            <a:srcRect/>
            <a:stretch>
              <a:fillRect/>
            </a:stretch>
          </p:blipFill>
          <p:spPr bwMode="auto">
            <a:xfrm>
              <a:off x="2160" y="2736"/>
              <a:ext cx="428" cy="22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2601" name="Text Box 182"/>
            <p:cNvSpPr txBox="1">
              <a:spLocks noChangeArrowheads="1"/>
            </p:cNvSpPr>
            <p:nvPr/>
          </p:nvSpPr>
          <p:spPr bwMode="auto">
            <a:xfrm>
              <a:off x="2160" y="2985"/>
              <a:ext cx="432" cy="2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ko-KR" altLang="en-US" sz="900">
                  <a:solidFill>
                    <a:schemeClr val="bg1"/>
                  </a:solidFill>
                </a:rPr>
                <a:t>용두대</a:t>
              </a:r>
            </a:p>
          </p:txBody>
        </p:sp>
      </p:grpSp>
      <p:grpSp>
        <p:nvGrpSpPr>
          <p:cNvPr id="29" name="Group 183"/>
          <p:cNvGrpSpPr>
            <a:grpSpLocks/>
          </p:cNvGrpSpPr>
          <p:nvPr/>
        </p:nvGrpSpPr>
        <p:grpSpPr bwMode="auto">
          <a:xfrm>
            <a:off x="4167188" y="4191000"/>
            <a:ext cx="1143000" cy="485775"/>
            <a:chOff x="960" y="2736"/>
            <a:chExt cx="864" cy="482"/>
          </a:xfrm>
        </p:grpSpPr>
        <p:pic>
          <p:nvPicPr>
            <p:cNvPr id="22595" name="Picture 184" descr="PumpTruck"/>
            <p:cNvPicPr>
              <a:picLocks noChangeAspect="1" noChangeArrowheads="1"/>
            </p:cNvPicPr>
            <p:nvPr/>
          </p:nvPicPr>
          <p:blipFill>
            <a:blip r:embed="rId1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1402" y="2737"/>
              <a:ext cx="422" cy="2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2596" name="Picture 185" descr="사본 - DryChemicalTruck"/>
            <p:cNvPicPr>
              <a:picLocks noChangeAspect="1" noChangeArrowheads="1"/>
            </p:cNvPicPr>
            <p:nvPr/>
          </p:nvPicPr>
          <p:blipFill>
            <a:blip r:embed="rId15" cstate="print"/>
            <a:srcRect/>
            <a:stretch>
              <a:fillRect/>
            </a:stretch>
          </p:blipFill>
          <p:spPr bwMode="auto">
            <a:xfrm>
              <a:off x="960" y="2736"/>
              <a:ext cx="428" cy="22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2597" name="Text Box 186"/>
            <p:cNvSpPr txBox="1">
              <a:spLocks noChangeArrowheads="1"/>
            </p:cNvSpPr>
            <p:nvPr/>
          </p:nvSpPr>
          <p:spPr bwMode="auto">
            <a:xfrm>
              <a:off x="1200" y="2976"/>
              <a:ext cx="432" cy="2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ko-KR" altLang="en-US" sz="1000">
                  <a:solidFill>
                    <a:schemeClr val="bg1"/>
                  </a:solidFill>
                </a:rPr>
                <a:t>숭인대</a:t>
              </a:r>
            </a:p>
          </p:txBody>
        </p:sp>
      </p:grpSp>
      <p:grpSp>
        <p:nvGrpSpPr>
          <p:cNvPr id="30" name="Group 187"/>
          <p:cNvGrpSpPr>
            <a:grpSpLocks/>
          </p:cNvGrpSpPr>
          <p:nvPr/>
        </p:nvGrpSpPr>
        <p:grpSpPr bwMode="auto">
          <a:xfrm>
            <a:off x="6934200" y="3810000"/>
            <a:ext cx="1176338" cy="492125"/>
            <a:chOff x="3936" y="2591"/>
            <a:chExt cx="741" cy="310"/>
          </a:xfrm>
        </p:grpSpPr>
        <p:pic>
          <p:nvPicPr>
            <p:cNvPr id="22593" name="Picture 188" descr="사본 - Pump&amp;WaterTruck"/>
            <p:cNvPicPr>
              <a:picLocks noChangeAspect="1" noChangeArrowheads="1"/>
            </p:cNvPicPr>
            <p:nvPr/>
          </p:nvPicPr>
          <p:blipFill>
            <a:blip r:embed="rId12" cstate="print"/>
            <a:srcRect/>
            <a:stretch>
              <a:fillRect/>
            </a:stretch>
          </p:blipFill>
          <p:spPr bwMode="auto">
            <a:xfrm>
              <a:off x="3936" y="2688"/>
              <a:ext cx="288" cy="1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2594" name="Picture 189" descr="펌프02"/>
            <p:cNvPicPr>
              <a:picLocks noChangeAspect="1" noChangeArrowheads="1"/>
            </p:cNvPicPr>
            <p:nvPr/>
          </p:nvPicPr>
          <p:blipFill>
            <a:blip r:embed="rId13" cstate="print"/>
            <a:srcRect/>
            <a:stretch>
              <a:fillRect/>
            </a:stretch>
          </p:blipFill>
          <p:spPr bwMode="auto">
            <a:xfrm>
              <a:off x="4245" y="2591"/>
              <a:ext cx="432" cy="3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31" name="Group 196"/>
          <p:cNvGrpSpPr>
            <a:grpSpLocks/>
          </p:cNvGrpSpPr>
          <p:nvPr/>
        </p:nvGrpSpPr>
        <p:grpSpPr bwMode="auto">
          <a:xfrm>
            <a:off x="6934200" y="3429000"/>
            <a:ext cx="1176338" cy="492125"/>
            <a:chOff x="3936" y="2591"/>
            <a:chExt cx="741" cy="310"/>
          </a:xfrm>
        </p:grpSpPr>
        <p:pic>
          <p:nvPicPr>
            <p:cNvPr id="22591" name="Picture 197" descr="사본 - Pump&amp;WaterTruck"/>
            <p:cNvPicPr>
              <a:picLocks noChangeAspect="1" noChangeArrowheads="1"/>
            </p:cNvPicPr>
            <p:nvPr/>
          </p:nvPicPr>
          <p:blipFill>
            <a:blip r:embed="rId12" cstate="print"/>
            <a:srcRect/>
            <a:stretch>
              <a:fillRect/>
            </a:stretch>
          </p:blipFill>
          <p:spPr bwMode="auto">
            <a:xfrm>
              <a:off x="3936" y="2688"/>
              <a:ext cx="288" cy="1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2592" name="Picture 198" descr="펌프02"/>
            <p:cNvPicPr>
              <a:picLocks noChangeAspect="1" noChangeArrowheads="1"/>
            </p:cNvPicPr>
            <p:nvPr/>
          </p:nvPicPr>
          <p:blipFill>
            <a:blip r:embed="rId13" cstate="print"/>
            <a:srcRect/>
            <a:stretch>
              <a:fillRect/>
            </a:stretch>
          </p:blipFill>
          <p:spPr bwMode="auto">
            <a:xfrm>
              <a:off x="4245" y="2591"/>
              <a:ext cx="432" cy="3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143585" name="Group 199"/>
          <p:cNvGrpSpPr>
            <a:grpSpLocks/>
          </p:cNvGrpSpPr>
          <p:nvPr/>
        </p:nvGrpSpPr>
        <p:grpSpPr bwMode="auto">
          <a:xfrm>
            <a:off x="6934200" y="3048000"/>
            <a:ext cx="1176338" cy="492125"/>
            <a:chOff x="3936" y="2591"/>
            <a:chExt cx="741" cy="310"/>
          </a:xfrm>
        </p:grpSpPr>
        <p:pic>
          <p:nvPicPr>
            <p:cNvPr id="22589" name="Picture 200" descr="사본 - Pump&amp;WaterTruck"/>
            <p:cNvPicPr>
              <a:picLocks noChangeAspect="1" noChangeArrowheads="1"/>
            </p:cNvPicPr>
            <p:nvPr/>
          </p:nvPicPr>
          <p:blipFill>
            <a:blip r:embed="rId12" cstate="print"/>
            <a:srcRect/>
            <a:stretch>
              <a:fillRect/>
            </a:stretch>
          </p:blipFill>
          <p:spPr bwMode="auto">
            <a:xfrm>
              <a:off x="3936" y="2688"/>
              <a:ext cx="288" cy="1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2590" name="Picture 201" descr="펌프02"/>
            <p:cNvPicPr>
              <a:picLocks noChangeAspect="1" noChangeArrowheads="1"/>
            </p:cNvPicPr>
            <p:nvPr/>
          </p:nvPicPr>
          <p:blipFill>
            <a:blip r:embed="rId13" cstate="print"/>
            <a:srcRect/>
            <a:stretch>
              <a:fillRect/>
            </a:stretch>
          </p:blipFill>
          <p:spPr bwMode="auto">
            <a:xfrm>
              <a:off x="4245" y="2591"/>
              <a:ext cx="432" cy="3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143588" name="Group 202"/>
          <p:cNvGrpSpPr>
            <a:grpSpLocks/>
          </p:cNvGrpSpPr>
          <p:nvPr/>
        </p:nvGrpSpPr>
        <p:grpSpPr bwMode="auto">
          <a:xfrm>
            <a:off x="6781800" y="2667000"/>
            <a:ext cx="1176338" cy="492125"/>
            <a:chOff x="3936" y="2591"/>
            <a:chExt cx="741" cy="310"/>
          </a:xfrm>
        </p:grpSpPr>
        <p:pic>
          <p:nvPicPr>
            <p:cNvPr id="22587" name="Picture 203" descr="사본 - Pump&amp;WaterTruck"/>
            <p:cNvPicPr>
              <a:picLocks noChangeAspect="1" noChangeArrowheads="1"/>
            </p:cNvPicPr>
            <p:nvPr/>
          </p:nvPicPr>
          <p:blipFill>
            <a:blip r:embed="rId12" cstate="print"/>
            <a:srcRect/>
            <a:stretch>
              <a:fillRect/>
            </a:stretch>
          </p:blipFill>
          <p:spPr bwMode="auto">
            <a:xfrm>
              <a:off x="3936" y="2688"/>
              <a:ext cx="288" cy="1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2588" name="Picture 204" descr="펌프02"/>
            <p:cNvPicPr>
              <a:picLocks noChangeAspect="1" noChangeArrowheads="1"/>
            </p:cNvPicPr>
            <p:nvPr/>
          </p:nvPicPr>
          <p:blipFill>
            <a:blip r:embed="rId13" cstate="print"/>
            <a:srcRect/>
            <a:stretch>
              <a:fillRect/>
            </a:stretch>
          </p:blipFill>
          <p:spPr bwMode="auto">
            <a:xfrm>
              <a:off x="4245" y="2591"/>
              <a:ext cx="432" cy="3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143589" name="Group 212"/>
          <p:cNvGrpSpPr>
            <a:grpSpLocks/>
          </p:cNvGrpSpPr>
          <p:nvPr/>
        </p:nvGrpSpPr>
        <p:grpSpPr bwMode="auto">
          <a:xfrm>
            <a:off x="6019800" y="2362200"/>
            <a:ext cx="1176338" cy="625475"/>
            <a:chOff x="3792" y="1488"/>
            <a:chExt cx="741" cy="394"/>
          </a:xfrm>
        </p:grpSpPr>
        <p:grpSp>
          <p:nvGrpSpPr>
            <p:cNvPr id="22583" name="Group 205"/>
            <p:cNvGrpSpPr>
              <a:grpSpLocks/>
            </p:cNvGrpSpPr>
            <p:nvPr/>
          </p:nvGrpSpPr>
          <p:grpSpPr bwMode="auto">
            <a:xfrm>
              <a:off x="3792" y="1488"/>
              <a:ext cx="741" cy="310"/>
              <a:chOff x="3936" y="2591"/>
              <a:chExt cx="741" cy="310"/>
            </a:xfrm>
          </p:grpSpPr>
          <p:pic>
            <p:nvPicPr>
              <p:cNvPr id="22585" name="Picture 206" descr="사본 - Pump&amp;WaterTruck"/>
              <p:cNvPicPr>
                <a:picLocks noChangeAspect="1" noChangeArrowheads="1"/>
              </p:cNvPicPr>
              <p:nvPr/>
            </p:nvPicPr>
            <p:blipFill>
              <a:blip r:embed="rId12" cstate="print"/>
              <a:srcRect/>
              <a:stretch>
                <a:fillRect/>
              </a:stretch>
            </p:blipFill>
            <p:spPr bwMode="auto">
              <a:xfrm>
                <a:off x="3936" y="2688"/>
                <a:ext cx="288" cy="17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2586" name="Picture 207" descr="펌프02"/>
              <p:cNvPicPr>
                <a:picLocks noChangeAspect="1" noChangeArrowheads="1"/>
              </p:cNvPicPr>
              <p:nvPr/>
            </p:nvPicPr>
            <p:blipFill>
              <a:blip r:embed="rId13" cstate="print"/>
              <a:srcRect/>
              <a:stretch>
                <a:fillRect/>
              </a:stretch>
            </p:blipFill>
            <p:spPr bwMode="auto">
              <a:xfrm>
                <a:off x="4245" y="2591"/>
                <a:ext cx="432" cy="31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sp>
          <p:nvSpPr>
            <p:cNvPr id="22584" name="Text Box 211"/>
            <p:cNvSpPr txBox="1">
              <a:spLocks noChangeArrowheads="1"/>
            </p:cNvSpPr>
            <p:nvPr/>
          </p:nvSpPr>
          <p:spPr bwMode="auto">
            <a:xfrm>
              <a:off x="3888" y="1728"/>
              <a:ext cx="432" cy="1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ko-KR" altLang="en-US" sz="1000">
                  <a:solidFill>
                    <a:schemeClr val="bg1"/>
                  </a:solidFill>
                </a:rPr>
                <a:t>전농대</a:t>
              </a:r>
            </a:p>
          </p:txBody>
        </p:sp>
      </p:grpSp>
      <p:pic>
        <p:nvPicPr>
          <p:cNvPr id="143573" name="Picture 213" descr="an1"/>
          <p:cNvPicPr>
            <a:picLocks noChangeAspect="1" noChangeArrowheads="1" noCrop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5943600" y="2667000"/>
            <a:ext cx="703263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43592" name="Group 215"/>
          <p:cNvGrpSpPr>
            <a:grpSpLocks/>
          </p:cNvGrpSpPr>
          <p:nvPr/>
        </p:nvGrpSpPr>
        <p:grpSpPr bwMode="auto">
          <a:xfrm>
            <a:off x="6934200" y="4191000"/>
            <a:ext cx="1176338" cy="625475"/>
            <a:chOff x="4176" y="3024"/>
            <a:chExt cx="741" cy="394"/>
          </a:xfrm>
        </p:grpSpPr>
        <p:grpSp>
          <p:nvGrpSpPr>
            <p:cNvPr id="22579" name="Group 125"/>
            <p:cNvGrpSpPr>
              <a:grpSpLocks/>
            </p:cNvGrpSpPr>
            <p:nvPr/>
          </p:nvGrpSpPr>
          <p:grpSpPr bwMode="auto">
            <a:xfrm>
              <a:off x="4176" y="3024"/>
              <a:ext cx="741" cy="310"/>
              <a:chOff x="3936" y="2591"/>
              <a:chExt cx="741" cy="310"/>
            </a:xfrm>
          </p:grpSpPr>
          <p:pic>
            <p:nvPicPr>
              <p:cNvPr id="22581" name="Picture 126" descr="사본 - Pump&amp;WaterTruck"/>
              <p:cNvPicPr>
                <a:picLocks noChangeAspect="1" noChangeArrowheads="1"/>
              </p:cNvPicPr>
              <p:nvPr/>
            </p:nvPicPr>
            <p:blipFill>
              <a:blip r:embed="rId12" cstate="print"/>
              <a:srcRect/>
              <a:stretch>
                <a:fillRect/>
              </a:stretch>
            </p:blipFill>
            <p:spPr bwMode="auto">
              <a:xfrm>
                <a:off x="3936" y="2688"/>
                <a:ext cx="288" cy="17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2582" name="Picture 127" descr="펌프02"/>
              <p:cNvPicPr>
                <a:picLocks noChangeAspect="1" noChangeArrowheads="1"/>
              </p:cNvPicPr>
              <p:nvPr/>
            </p:nvPicPr>
            <p:blipFill>
              <a:blip r:embed="rId13" cstate="print"/>
              <a:srcRect/>
              <a:stretch>
                <a:fillRect/>
              </a:stretch>
            </p:blipFill>
            <p:spPr bwMode="auto">
              <a:xfrm>
                <a:off x="4245" y="2591"/>
                <a:ext cx="432" cy="31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sp>
          <p:nvSpPr>
            <p:cNvPr id="22580" name="Text Box 214"/>
            <p:cNvSpPr txBox="1">
              <a:spLocks noChangeArrowheads="1"/>
            </p:cNvSpPr>
            <p:nvPr/>
          </p:nvSpPr>
          <p:spPr bwMode="auto">
            <a:xfrm>
              <a:off x="4224" y="3264"/>
              <a:ext cx="576" cy="1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ko-KR" altLang="en-US" sz="1000">
                  <a:solidFill>
                    <a:schemeClr val="bg1"/>
                  </a:solidFill>
                </a:rPr>
                <a:t>청량리대</a:t>
              </a:r>
            </a:p>
          </p:txBody>
        </p:sp>
      </p:grpSp>
      <p:grpSp>
        <p:nvGrpSpPr>
          <p:cNvPr id="143594" name="Group 216"/>
          <p:cNvGrpSpPr>
            <a:grpSpLocks/>
          </p:cNvGrpSpPr>
          <p:nvPr/>
        </p:nvGrpSpPr>
        <p:grpSpPr bwMode="auto">
          <a:xfrm>
            <a:off x="6934200" y="3048000"/>
            <a:ext cx="1176338" cy="492125"/>
            <a:chOff x="3936" y="2591"/>
            <a:chExt cx="741" cy="310"/>
          </a:xfrm>
        </p:grpSpPr>
        <p:pic>
          <p:nvPicPr>
            <p:cNvPr id="22577" name="Picture 217" descr="사본 - Pump&amp;WaterTruck"/>
            <p:cNvPicPr>
              <a:picLocks noChangeAspect="1" noChangeArrowheads="1"/>
            </p:cNvPicPr>
            <p:nvPr/>
          </p:nvPicPr>
          <p:blipFill>
            <a:blip r:embed="rId12" cstate="print"/>
            <a:srcRect/>
            <a:stretch>
              <a:fillRect/>
            </a:stretch>
          </p:blipFill>
          <p:spPr bwMode="auto">
            <a:xfrm>
              <a:off x="3936" y="2688"/>
              <a:ext cx="288" cy="1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2578" name="Picture 218" descr="펌프02"/>
            <p:cNvPicPr>
              <a:picLocks noChangeAspect="1" noChangeArrowheads="1"/>
            </p:cNvPicPr>
            <p:nvPr/>
          </p:nvPicPr>
          <p:blipFill>
            <a:blip r:embed="rId13" cstate="print"/>
            <a:srcRect/>
            <a:stretch>
              <a:fillRect/>
            </a:stretch>
          </p:blipFill>
          <p:spPr bwMode="auto">
            <a:xfrm>
              <a:off x="4245" y="2591"/>
              <a:ext cx="432" cy="3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143595" name="Group 219"/>
          <p:cNvGrpSpPr>
            <a:grpSpLocks/>
          </p:cNvGrpSpPr>
          <p:nvPr/>
        </p:nvGrpSpPr>
        <p:grpSpPr bwMode="auto">
          <a:xfrm>
            <a:off x="6858000" y="3429000"/>
            <a:ext cx="1176338" cy="492125"/>
            <a:chOff x="3936" y="2591"/>
            <a:chExt cx="741" cy="310"/>
          </a:xfrm>
        </p:grpSpPr>
        <p:pic>
          <p:nvPicPr>
            <p:cNvPr id="22575" name="Picture 220" descr="사본 - Pump&amp;WaterTruck"/>
            <p:cNvPicPr>
              <a:picLocks noChangeAspect="1" noChangeArrowheads="1"/>
            </p:cNvPicPr>
            <p:nvPr/>
          </p:nvPicPr>
          <p:blipFill>
            <a:blip r:embed="rId12" cstate="print"/>
            <a:srcRect/>
            <a:stretch>
              <a:fillRect/>
            </a:stretch>
          </p:blipFill>
          <p:spPr bwMode="auto">
            <a:xfrm>
              <a:off x="3936" y="2688"/>
              <a:ext cx="288" cy="1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2576" name="Picture 221" descr="펌프02"/>
            <p:cNvPicPr>
              <a:picLocks noChangeAspect="1" noChangeArrowheads="1"/>
            </p:cNvPicPr>
            <p:nvPr/>
          </p:nvPicPr>
          <p:blipFill>
            <a:blip r:embed="rId13" cstate="print"/>
            <a:srcRect/>
            <a:stretch>
              <a:fillRect/>
            </a:stretch>
          </p:blipFill>
          <p:spPr bwMode="auto">
            <a:xfrm>
              <a:off x="4245" y="2591"/>
              <a:ext cx="432" cy="3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143596" name="Group 222"/>
          <p:cNvGrpSpPr>
            <a:grpSpLocks/>
          </p:cNvGrpSpPr>
          <p:nvPr/>
        </p:nvGrpSpPr>
        <p:grpSpPr bwMode="auto">
          <a:xfrm>
            <a:off x="6858000" y="3810000"/>
            <a:ext cx="1176338" cy="492125"/>
            <a:chOff x="3936" y="2591"/>
            <a:chExt cx="741" cy="310"/>
          </a:xfrm>
        </p:grpSpPr>
        <p:pic>
          <p:nvPicPr>
            <p:cNvPr id="22573" name="Picture 223" descr="사본 - Pump&amp;WaterTruck"/>
            <p:cNvPicPr>
              <a:picLocks noChangeAspect="1" noChangeArrowheads="1"/>
            </p:cNvPicPr>
            <p:nvPr/>
          </p:nvPicPr>
          <p:blipFill>
            <a:blip r:embed="rId12" cstate="print"/>
            <a:srcRect/>
            <a:stretch>
              <a:fillRect/>
            </a:stretch>
          </p:blipFill>
          <p:spPr bwMode="auto">
            <a:xfrm>
              <a:off x="3936" y="2688"/>
              <a:ext cx="288" cy="1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2574" name="Picture 224" descr="펌프02"/>
            <p:cNvPicPr>
              <a:picLocks noChangeAspect="1" noChangeArrowheads="1"/>
            </p:cNvPicPr>
            <p:nvPr/>
          </p:nvPicPr>
          <p:blipFill>
            <a:blip r:embed="rId13" cstate="print"/>
            <a:srcRect/>
            <a:stretch>
              <a:fillRect/>
            </a:stretch>
          </p:blipFill>
          <p:spPr bwMode="auto">
            <a:xfrm>
              <a:off x="4245" y="2591"/>
              <a:ext cx="432" cy="3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143597" name="Group 228"/>
          <p:cNvGrpSpPr>
            <a:grpSpLocks/>
          </p:cNvGrpSpPr>
          <p:nvPr/>
        </p:nvGrpSpPr>
        <p:grpSpPr bwMode="auto">
          <a:xfrm>
            <a:off x="6781800" y="2667000"/>
            <a:ext cx="1176338" cy="625475"/>
            <a:chOff x="4080" y="3216"/>
            <a:chExt cx="741" cy="394"/>
          </a:xfrm>
        </p:grpSpPr>
        <p:sp>
          <p:nvSpPr>
            <p:cNvPr id="22569" name="Text Box 209"/>
            <p:cNvSpPr txBox="1">
              <a:spLocks noChangeArrowheads="1"/>
            </p:cNvSpPr>
            <p:nvPr/>
          </p:nvSpPr>
          <p:spPr bwMode="auto">
            <a:xfrm>
              <a:off x="4176" y="3456"/>
              <a:ext cx="528" cy="1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ko-KR" altLang="en-US" sz="1000">
                  <a:solidFill>
                    <a:schemeClr val="bg1"/>
                  </a:solidFill>
                </a:rPr>
                <a:t>청량리대</a:t>
              </a:r>
            </a:p>
          </p:txBody>
        </p:sp>
        <p:grpSp>
          <p:nvGrpSpPr>
            <p:cNvPr id="22570" name="Group 225"/>
            <p:cNvGrpSpPr>
              <a:grpSpLocks/>
            </p:cNvGrpSpPr>
            <p:nvPr/>
          </p:nvGrpSpPr>
          <p:grpSpPr bwMode="auto">
            <a:xfrm>
              <a:off x="4080" y="3216"/>
              <a:ext cx="741" cy="310"/>
              <a:chOff x="3936" y="2591"/>
              <a:chExt cx="741" cy="310"/>
            </a:xfrm>
          </p:grpSpPr>
          <p:pic>
            <p:nvPicPr>
              <p:cNvPr id="22571" name="Picture 226" descr="사본 - Pump&amp;WaterTruck"/>
              <p:cNvPicPr>
                <a:picLocks noChangeAspect="1" noChangeArrowheads="1"/>
              </p:cNvPicPr>
              <p:nvPr/>
            </p:nvPicPr>
            <p:blipFill>
              <a:blip r:embed="rId12" cstate="print"/>
              <a:srcRect/>
              <a:stretch>
                <a:fillRect/>
              </a:stretch>
            </p:blipFill>
            <p:spPr bwMode="auto">
              <a:xfrm>
                <a:off x="3936" y="2688"/>
                <a:ext cx="288" cy="17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2572" name="Picture 227" descr="펌프02"/>
              <p:cNvPicPr>
                <a:picLocks noChangeAspect="1" noChangeArrowheads="1"/>
              </p:cNvPicPr>
              <p:nvPr/>
            </p:nvPicPr>
            <p:blipFill>
              <a:blip r:embed="rId13" cstate="print"/>
              <a:srcRect/>
              <a:stretch>
                <a:fillRect/>
              </a:stretch>
            </p:blipFill>
            <p:spPr bwMode="auto">
              <a:xfrm>
                <a:off x="4245" y="2591"/>
                <a:ext cx="432" cy="31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</p:grpSp>
      <p:grpSp>
        <p:nvGrpSpPr>
          <p:cNvPr id="143599" name="Group 231"/>
          <p:cNvGrpSpPr>
            <a:grpSpLocks/>
          </p:cNvGrpSpPr>
          <p:nvPr/>
        </p:nvGrpSpPr>
        <p:grpSpPr bwMode="auto">
          <a:xfrm>
            <a:off x="6172200" y="4038600"/>
            <a:ext cx="2330450" cy="990600"/>
            <a:chOff x="3984" y="2976"/>
            <a:chExt cx="1468" cy="624"/>
          </a:xfrm>
        </p:grpSpPr>
        <p:grpSp>
          <p:nvGrpSpPr>
            <p:cNvPr id="22560" name="Group 229"/>
            <p:cNvGrpSpPr>
              <a:grpSpLocks/>
            </p:cNvGrpSpPr>
            <p:nvPr/>
          </p:nvGrpSpPr>
          <p:grpSpPr bwMode="auto">
            <a:xfrm>
              <a:off x="3984" y="2976"/>
              <a:ext cx="1468" cy="480"/>
              <a:chOff x="3984" y="2976"/>
              <a:chExt cx="1468" cy="480"/>
            </a:xfrm>
          </p:grpSpPr>
          <p:pic>
            <p:nvPicPr>
              <p:cNvPr id="22562" name="Picture 92" descr="Van"/>
              <p:cNvPicPr>
                <a:picLocks noChangeAspect="1" noChangeArrowheads="1"/>
              </p:cNvPicPr>
              <p:nvPr/>
            </p:nvPicPr>
            <p:blipFill>
              <a:blip r:embed="rId17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/>
              <a:stretch>
                <a:fillRect/>
              </a:stretch>
            </p:blipFill>
            <p:spPr bwMode="auto">
              <a:xfrm>
                <a:off x="3984" y="3264"/>
                <a:ext cx="336" cy="16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2563" name="Picture 104" descr="사본 - Ambulance2"/>
              <p:cNvPicPr>
                <a:picLocks noChangeAspect="1" noChangeArrowheads="1"/>
              </p:cNvPicPr>
              <p:nvPr/>
            </p:nvPicPr>
            <p:blipFill>
              <a:blip r:embed="rId18" cstate="print"/>
              <a:srcRect/>
              <a:stretch>
                <a:fillRect/>
              </a:stretch>
            </p:blipFill>
            <p:spPr bwMode="auto">
              <a:xfrm>
                <a:off x="4848" y="3264"/>
                <a:ext cx="336" cy="158"/>
              </a:xfrm>
              <a:prstGeom prst="rect">
                <a:avLst/>
              </a:prstGeom>
              <a:solidFill>
                <a:schemeClr val="tx2"/>
              </a:solidFill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2564" name="Picture 105" descr="사본 - ArialPlatform"/>
              <p:cNvPicPr>
                <a:picLocks noChangeAspect="1" noChangeArrowheads="1"/>
              </p:cNvPicPr>
              <p:nvPr/>
            </p:nvPicPr>
            <p:blipFill>
              <a:blip r:embed="rId19" cstate="print"/>
              <a:srcRect/>
              <a:stretch>
                <a:fillRect/>
              </a:stretch>
            </p:blipFill>
            <p:spPr bwMode="auto">
              <a:xfrm>
                <a:off x="4944" y="3072"/>
                <a:ext cx="508" cy="21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2565" name="Picture 108" descr="RescueTruck2"/>
              <p:cNvPicPr>
                <a:picLocks noChangeAspect="1" noChangeArrowheads="1"/>
              </p:cNvPicPr>
              <p:nvPr/>
            </p:nvPicPr>
            <p:blipFill>
              <a:blip r:embed="rId20" cstate="print"/>
              <a:srcRect/>
              <a:stretch>
                <a:fillRect/>
              </a:stretch>
            </p:blipFill>
            <p:spPr bwMode="auto">
              <a:xfrm>
                <a:off x="4416" y="3264"/>
                <a:ext cx="384" cy="19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grpSp>
            <p:nvGrpSpPr>
              <p:cNvPr id="22566" name="Group 122"/>
              <p:cNvGrpSpPr>
                <a:grpSpLocks/>
              </p:cNvGrpSpPr>
              <p:nvPr/>
            </p:nvGrpSpPr>
            <p:grpSpPr bwMode="auto">
              <a:xfrm>
                <a:off x="4224" y="2976"/>
                <a:ext cx="741" cy="310"/>
                <a:chOff x="3936" y="2591"/>
                <a:chExt cx="741" cy="310"/>
              </a:xfrm>
            </p:grpSpPr>
            <p:pic>
              <p:nvPicPr>
                <p:cNvPr id="22567" name="Picture 123" descr="사본 - Pump&amp;WaterTruck"/>
                <p:cNvPicPr>
                  <a:picLocks noChangeAspect="1" noChangeArrowheads="1"/>
                </p:cNvPicPr>
                <p:nvPr/>
              </p:nvPicPr>
              <p:blipFill>
                <a:blip r:embed="rId12" cstate="print"/>
                <a:srcRect/>
                <a:stretch>
                  <a:fillRect/>
                </a:stretch>
              </p:blipFill>
              <p:spPr bwMode="auto">
                <a:xfrm>
                  <a:off x="3936" y="2688"/>
                  <a:ext cx="288" cy="177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2568" name="Picture 124" descr="펌프02"/>
                <p:cNvPicPr>
                  <a:picLocks noChangeAspect="1" noChangeArrowheads="1"/>
                </p:cNvPicPr>
                <p:nvPr/>
              </p:nvPicPr>
              <p:blipFill>
                <a:blip r:embed="rId13" cstate="print"/>
                <a:srcRect/>
                <a:stretch>
                  <a:fillRect/>
                </a:stretch>
              </p:blipFill>
              <p:spPr bwMode="auto">
                <a:xfrm>
                  <a:off x="4245" y="2591"/>
                  <a:ext cx="432" cy="31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</p:grpSp>
        <p:sp>
          <p:nvSpPr>
            <p:cNvPr id="22561" name="Text Box 230"/>
            <p:cNvSpPr txBox="1">
              <a:spLocks noChangeArrowheads="1"/>
            </p:cNvSpPr>
            <p:nvPr/>
          </p:nvSpPr>
          <p:spPr bwMode="auto">
            <a:xfrm>
              <a:off x="4416" y="3446"/>
              <a:ext cx="720" cy="1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ko-KR" altLang="en-US" sz="1000"/>
                <a:t>장안</a:t>
              </a:r>
              <a:r>
                <a:rPr lang="en-US" altLang="ko-KR" sz="1000"/>
                <a:t>.</a:t>
              </a:r>
              <a:r>
                <a:rPr lang="ko-KR" altLang="en-US" sz="1000"/>
                <a:t>구조대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434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434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434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34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35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explod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20"/>
                                            </p:cond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iren2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23"/>
                                            </p:cond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26"/>
                                            </p:cond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29"/>
                                            </p:cond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500"/>
                            </p:stCondLst>
                            <p:childTnLst>
                              <p:par>
                                <p:cTn id="32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32"/>
                                            </p:cond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7000"/>
                            </p:stCondLst>
                            <p:childTnLst>
                              <p:par>
                                <p:cTn id="35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35"/>
                                            </p:cond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8500"/>
                            </p:stCondLst>
                            <p:childTnLst>
                              <p:par>
                                <p:cTn id="38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38"/>
                                            </p:cond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0000"/>
                            </p:stCondLst>
                            <p:childTnLst>
                              <p:par>
                                <p:cTn id="41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41"/>
                                            </p:cond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1500"/>
                            </p:stCondLst>
                            <p:childTnLst>
                              <p:par>
                                <p:cTn id="44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44"/>
                                            </p:cond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3000"/>
                            </p:stCondLst>
                            <p:childTnLst>
                              <p:par>
                                <p:cTn id="47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47"/>
                                            </p:cond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4500"/>
                            </p:stCondLst>
                            <p:childTnLst>
                              <p:par>
                                <p:cTn id="50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50"/>
                                            </p:cond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6000"/>
                            </p:stCondLst>
                            <p:childTnLst>
                              <p:par>
                                <p:cTn id="53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7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57"/>
                                            </p:cond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iren2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000"/>
                            </p:stCondLst>
                            <p:childTnLst>
                              <p:par>
                                <p:cTn id="62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62"/>
                                            </p:cond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6500"/>
                            </p:stCondLst>
                            <p:childTnLst>
                              <p:par>
                                <p:cTn id="65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65"/>
                                            </p:cond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8000"/>
                            </p:stCondLst>
                            <p:childTnLst>
                              <p:par>
                                <p:cTn id="68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35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68"/>
                                            </p:cond>
                                          </p:stCondLst>
                                        </p:cTn>
                                        <p:tgtEl>
                                          <p:spTgt spid="1435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9500"/>
                            </p:stCondLst>
                            <p:childTnLst>
                              <p:par>
                                <p:cTn id="71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35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71"/>
                                            </p:cond>
                                          </p:stCondLst>
                                        </p:cTn>
                                        <p:tgtEl>
                                          <p:spTgt spid="1435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11000"/>
                            </p:stCondLst>
                            <p:childTnLst>
                              <p:par>
                                <p:cTn id="74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35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5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1" dur="5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iren2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7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5000" fill="hold"/>
                                        <p:tgtEl>
                                          <p:spTgt spid="1435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7" dur="5000" fill="hold"/>
                                        <p:tgtEl>
                                          <p:spTgt spid="1435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84"/>
                                            </p:cond>
                                          </p:stCondLst>
                                        </p:cTn>
                                        <p:tgtEl>
                                          <p:spTgt spid="1435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iren2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5000"/>
                            </p:stCondLst>
                            <p:childTnLst>
                              <p:par>
                                <p:cTn id="89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35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89"/>
                                            </p:cond>
                                          </p:stCondLst>
                                        </p:cTn>
                                        <p:tgtEl>
                                          <p:spTgt spid="1435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6500"/>
                            </p:stCondLst>
                            <p:childTnLst>
                              <p:par>
                                <p:cTn id="92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35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92"/>
                                            </p:cond>
                                          </p:stCondLst>
                                        </p:cTn>
                                        <p:tgtEl>
                                          <p:spTgt spid="1435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8000"/>
                            </p:stCondLst>
                            <p:childTnLst>
                              <p:par>
                                <p:cTn id="95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35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95"/>
                                            </p:cond>
                                          </p:stCondLst>
                                        </p:cTn>
                                        <p:tgtEl>
                                          <p:spTgt spid="1435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9500"/>
                            </p:stCondLst>
                            <p:childTnLst>
                              <p:par>
                                <p:cTn id="98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35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7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4" dur="5000" fill="hold"/>
                                        <p:tgtEl>
                                          <p:spTgt spid="1435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5" dur="5000" fill="hold"/>
                                        <p:tgtEl>
                                          <p:spTgt spid="1435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siren-03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지하1층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82575" y="1114425"/>
            <a:ext cx="8610600" cy="554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555" name="AutoShape 6"/>
          <p:cNvSpPr>
            <a:spLocks noChangeArrowheads="1"/>
          </p:cNvSpPr>
          <p:nvPr/>
        </p:nvSpPr>
        <p:spPr bwMode="auto">
          <a:xfrm>
            <a:off x="6281738" y="4430713"/>
            <a:ext cx="228600" cy="228600"/>
          </a:xfrm>
          <a:prstGeom prst="triangle">
            <a:avLst>
              <a:gd name="adj" fmla="val 50000"/>
            </a:avLst>
          </a:prstGeom>
          <a:solidFill>
            <a:schemeClr val="hlink"/>
          </a:solidFill>
          <a:ln w="57150">
            <a:solidFill>
              <a:schemeClr val="hlink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194577" name="Rectangle 17"/>
          <p:cNvSpPr>
            <a:spLocks noChangeArrowheads="1"/>
          </p:cNvSpPr>
          <p:nvPr/>
        </p:nvSpPr>
        <p:spPr bwMode="auto">
          <a:xfrm>
            <a:off x="1981200" y="152400"/>
            <a:ext cx="5410200" cy="609600"/>
          </a:xfrm>
          <a:prstGeom prst="rect">
            <a:avLst/>
          </a:prstGeom>
          <a:gradFill rotWithShape="0">
            <a:gsLst>
              <a:gs pos="0">
                <a:schemeClr val="accent1">
                  <a:gamma/>
                  <a:shade val="66275"/>
                  <a:invGamma/>
                </a:schemeClr>
              </a:gs>
              <a:gs pos="50000">
                <a:schemeClr val="accent1"/>
              </a:gs>
              <a:gs pos="100000">
                <a:schemeClr val="accent1">
                  <a:gamma/>
                  <a:shade val="66275"/>
                  <a:invGamma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lIns="0" tIns="0" rIns="0" bIns="0" anchor="ctr" anchorCtr="1"/>
          <a:lstStyle/>
          <a:p>
            <a:pPr>
              <a:defRPr/>
            </a:pPr>
            <a:r>
              <a:rPr lang="ko-KR" altLang="en-US" sz="3200">
                <a:solidFill>
                  <a:schemeClr val="bg2"/>
                </a:solidFill>
                <a:ea typeface="굴림" pitchFamily="50" charset="-127"/>
              </a:rPr>
              <a:t>지하</a:t>
            </a:r>
            <a:r>
              <a:rPr lang="en-US" altLang="ko-KR" sz="3200">
                <a:solidFill>
                  <a:schemeClr val="bg2"/>
                </a:solidFill>
                <a:ea typeface="굴림" pitchFamily="50" charset="-127"/>
              </a:rPr>
              <a:t>1</a:t>
            </a:r>
            <a:r>
              <a:rPr lang="ko-KR" altLang="en-US" sz="3200">
                <a:solidFill>
                  <a:schemeClr val="bg2"/>
                </a:solidFill>
                <a:ea typeface="굴림" pitchFamily="50" charset="-127"/>
              </a:rPr>
              <a:t>층 사우나 진압작전도</a:t>
            </a:r>
          </a:p>
        </p:txBody>
      </p:sp>
      <p:sp>
        <p:nvSpPr>
          <p:cNvPr id="23557" name="Line 20"/>
          <p:cNvSpPr>
            <a:spLocks noChangeShapeType="1"/>
          </p:cNvSpPr>
          <p:nvPr/>
        </p:nvSpPr>
        <p:spPr bwMode="auto">
          <a:xfrm>
            <a:off x="1524000" y="3657600"/>
            <a:ext cx="4648200" cy="0"/>
          </a:xfrm>
          <a:prstGeom prst="line">
            <a:avLst/>
          </a:prstGeom>
          <a:noFill/>
          <a:ln w="57150">
            <a:solidFill>
              <a:schemeClr val="hlink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23558" name="Line 21"/>
          <p:cNvSpPr>
            <a:spLocks noChangeShapeType="1"/>
          </p:cNvSpPr>
          <p:nvPr/>
        </p:nvSpPr>
        <p:spPr bwMode="auto">
          <a:xfrm flipH="1">
            <a:off x="282575" y="3657600"/>
            <a:ext cx="1012825" cy="0"/>
          </a:xfrm>
          <a:prstGeom prst="line">
            <a:avLst/>
          </a:prstGeom>
          <a:noFill/>
          <a:ln w="57150">
            <a:solidFill>
              <a:schemeClr val="hlink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23559" name="Line 22"/>
          <p:cNvSpPr>
            <a:spLocks noChangeShapeType="1"/>
          </p:cNvSpPr>
          <p:nvPr/>
        </p:nvSpPr>
        <p:spPr bwMode="auto">
          <a:xfrm>
            <a:off x="282575" y="3657600"/>
            <a:ext cx="0" cy="533400"/>
          </a:xfrm>
          <a:prstGeom prst="line">
            <a:avLst/>
          </a:prstGeom>
          <a:noFill/>
          <a:ln w="57150">
            <a:solidFill>
              <a:schemeClr val="hlink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23560" name="Line 23"/>
          <p:cNvSpPr>
            <a:spLocks noChangeShapeType="1"/>
          </p:cNvSpPr>
          <p:nvPr/>
        </p:nvSpPr>
        <p:spPr bwMode="auto">
          <a:xfrm>
            <a:off x="282575" y="4191000"/>
            <a:ext cx="555625" cy="2133600"/>
          </a:xfrm>
          <a:prstGeom prst="line">
            <a:avLst/>
          </a:prstGeom>
          <a:noFill/>
          <a:ln w="57150">
            <a:solidFill>
              <a:schemeClr val="hlink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23561" name="Line 24"/>
          <p:cNvSpPr>
            <a:spLocks noChangeShapeType="1"/>
          </p:cNvSpPr>
          <p:nvPr/>
        </p:nvSpPr>
        <p:spPr bwMode="auto">
          <a:xfrm>
            <a:off x="838200" y="6324600"/>
            <a:ext cx="4419600" cy="0"/>
          </a:xfrm>
          <a:prstGeom prst="line">
            <a:avLst/>
          </a:prstGeom>
          <a:noFill/>
          <a:ln w="57150">
            <a:solidFill>
              <a:schemeClr val="hlink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23562" name="Line 25"/>
          <p:cNvSpPr>
            <a:spLocks noChangeShapeType="1"/>
          </p:cNvSpPr>
          <p:nvPr/>
        </p:nvSpPr>
        <p:spPr bwMode="auto">
          <a:xfrm flipV="1">
            <a:off x="5257800" y="4953000"/>
            <a:ext cx="1295400" cy="1371600"/>
          </a:xfrm>
          <a:prstGeom prst="line">
            <a:avLst/>
          </a:prstGeom>
          <a:noFill/>
          <a:ln w="57150">
            <a:solidFill>
              <a:schemeClr val="hlink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23563" name="Line 26"/>
          <p:cNvSpPr>
            <a:spLocks noChangeShapeType="1"/>
          </p:cNvSpPr>
          <p:nvPr/>
        </p:nvSpPr>
        <p:spPr bwMode="auto">
          <a:xfrm flipV="1">
            <a:off x="6607175" y="3527425"/>
            <a:ext cx="0" cy="1425575"/>
          </a:xfrm>
          <a:prstGeom prst="line">
            <a:avLst/>
          </a:prstGeom>
          <a:noFill/>
          <a:ln w="57150">
            <a:solidFill>
              <a:schemeClr val="hlink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23564" name="Line 27"/>
          <p:cNvSpPr>
            <a:spLocks noChangeShapeType="1"/>
          </p:cNvSpPr>
          <p:nvPr/>
        </p:nvSpPr>
        <p:spPr bwMode="auto">
          <a:xfrm>
            <a:off x="6575425" y="3527425"/>
            <a:ext cx="609600" cy="0"/>
          </a:xfrm>
          <a:prstGeom prst="line">
            <a:avLst/>
          </a:prstGeom>
          <a:noFill/>
          <a:ln w="57150">
            <a:solidFill>
              <a:schemeClr val="hlink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23565" name="Line 28"/>
          <p:cNvSpPr>
            <a:spLocks noChangeShapeType="1"/>
          </p:cNvSpPr>
          <p:nvPr/>
        </p:nvSpPr>
        <p:spPr bwMode="auto">
          <a:xfrm flipV="1">
            <a:off x="6138863" y="2590800"/>
            <a:ext cx="0" cy="1066800"/>
          </a:xfrm>
          <a:prstGeom prst="line">
            <a:avLst/>
          </a:prstGeom>
          <a:noFill/>
          <a:ln w="57150">
            <a:solidFill>
              <a:schemeClr val="hlink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23566" name="Line 29"/>
          <p:cNvSpPr>
            <a:spLocks noChangeShapeType="1"/>
          </p:cNvSpPr>
          <p:nvPr/>
        </p:nvSpPr>
        <p:spPr bwMode="auto">
          <a:xfrm>
            <a:off x="6138863" y="2590800"/>
            <a:ext cx="642937" cy="0"/>
          </a:xfrm>
          <a:prstGeom prst="line">
            <a:avLst/>
          </a:prstGeom>
          <a:noFill/>
          <a:ln w="57150">
            <a:solidFill>
              <a:schemeClr val="hlink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23567" name="Line 30"/>
          <p:cNvSpPr>
            <a:spLocks noChangeShapeType="1"/>
          </p:cNvSpPr>
          <p:nvPr/>
        </p:nvSpPr>
        <p:spPr bwMode="auto">
          <a:xfrm flipV="1">
            <a:off x="7077075" y="1219200"/>
            <a:ext cx="0" cy="1676400"/>
          </a:xfrm>
          <a:prstGeom prst="line">
            <a:avLst/>
          </a:prstGeom>
          <a:noFill/>
          <a:ln w="57150">
            <a:solidFill>
              <a:schemeClr val="hlink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23568" name="Line 31"/>
          <p:cNvSpPr>
            <a:spLocks noChangeShapeType="1"/>
          </p:cNvSpPr>
          <p:nvPr/>
        </p:nvSpPr>
        <p:spPr bwMode="auto">
          <a:xfrm flipV="1">
            <a:off x="7077075" y="3200400"/>
            <a:ext cx="0" cy="327025"/>
          </a:xfrm>
          <a:prstGeom prst="line">
            <a:avLst/>
          </a:prstGeom>
          <a:noFill/>
          <a:ln w="57150">
            <a:solidFill>
              <a:schemeClr val="hlink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23569" name="Line 32"/>
          <p:cNvSpPr>
            <a:spLocks noChangeShapeType="1"/>
          </p:cNvSpPr>
          <p:nvPr/>
        </p:nvSpPr>
        <p:spPr bwMode="auto">
          <a:xfrm flipH="1">
            <a:off x="3886200" y="1219200"/>
            <a:ext cx="3190875" cy="0"/>
          </a:xfrm>
          <a:prstGeom prst="line">
            <a:avLst/>
          </a:prstGeom>
          <a:noFill/>
          <a:ln w="57150">
            <a:solidFill>
              <a:schemeClr val="hlink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23570" name="Line 33"/>
          <p:cNvSpPr>
            <a:spLocks noChangeShapeType="1"/>
          </p:cNvSpPr>
          <p:nvPr/>
        </p:nvSpPr>
        <p:spPr bwMode="auto">
          <a:xfrm>
            <a:off x="3886200" y="1219200"/>
            <a:ext cx="0" cy="1143000"/>
          </a:xfrm>
          <a:prstGeom prst="line">
            <a:avLst/>
          </a:prstGeom>
          <a:noFill/>
          <a:ln w="57150">
            <a:solidFill>
              <a:schemeClr val="hlink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23571" name="Line 34"/>
          <p:cNvSpPr>
            <a:spLocks noChangeShapeType="1"/>
          </p:cNvSpPr>
          <p:nvPr/>
        </p:nvSpPr>
        <p:spPr bwMode="auto">
          <a:xfrm flipH="1">
            <a:off x="3200400" y="2362200"/>
            <a:ext cx="685800" cy="0"/>
          </a:xfrm>
          <a:prstGeom prst="line">
            <a:avLst/>
          </a:prstGeom>
          <a:noFill/>
          <a:ln w="57150">
            <a:solidFill>
              <a:schemeClr val="hlink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23572" name="Line 35"/>
          <p:cNvSpPr>
            <a:spLocks noChangeShapeType="1"/>
          </p:cNvSpPr>
          <p:nvPr/>
        </p:nvSpPr>
        <p:spPr bwMode="auto">
          <a:xfrm>
            <a:off x="3200400" y="2362200"/>
            <a:ext cx="0" cy="1295400"/>
          </a:xfrm>
          <a:prstGeom prst="line">
            <a:avLst/>
          </a:prstGeom>
          <a:noFill/>
          <a:ln w="57150">
            <a:solidFill>
              <a:schemeClr val="hlink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ko-KR" altLang="en-US"/>
          </a:p>
        </p:txBody>
      </p:sp>
      <p:grpSp>
        <p:nvGrpSpPr>
          <p:cNvPr id="2" name="Group 59"/>
          <p:cNvGrpSpPr>
            <a:grpSpLocks/>
          </p:cNvGrpSpPr>
          <p:nvPr/>
        </p:nvGrpSpPr>
        <p:grpSpPr bwMode="auto">
          <a:xfrm>
            <a:off x="2058988" y="2362200"/>
            <a:ext cx="4079875" cy="1295400"/>
            <a:chOff x="1297" y="1488"/>
            <a:chExt cx="2570" cy="816"/>
          </a:xfrm>
        </p:grpSpPr>
        <p:sp>
          <p:nvSpPr>
            <p:cNvPr id="23613" name="Rectangle 38"/>
            <p:cNvSpPr>
              <a:spLocks noChangeArrowheads="1"/>
            </p:cNvSpPr>
            <p:nvPr/>
          </p:nvSpPr>
          <p:spPr bwMode="auto">
            <a:xfrm>
              <a:off x="1297" y="1488"/>
              <a:ext cx="734" cy="816"/>
            </a:xfrm>
            <a:prstGeom prst="rect">
              <a:avLst/>
            </a:prstGeom>
            <a:solidFill>
              <a:schemeClr val="tx2">
                <a:alpha val="50195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r>
                <a:rPr lang="ko-KR" altLang="en-US"/>
                <a:t>폐쇄</a:t>
              </a:r>
            </a:p>
          </p:txBody>
        </p:sp>
        <p:sp>
          <p:nvSpPr>
            <p:cNvPr id="23614" name="Rectangle 39"/>
            <p:cNvSpPr>
              <a:spLocks noChangeArrowheads="1"/>
            </p:cNvSpPr>
            <p:nvPr/>
          </p:nvSpPr>
          <p:spPr bwMode="auto">
            <a:xfrm>
              <a:off x="2984" y="1536"/>
              <a:ext cx="883" cy="768"/>
            </a:xfrm>
            <a:prstGeom prst="rect">
              <a:avLst/>
            </a:prstGeom>
            <a:solidFill>
              <a:schemeClr val="tx2">
                <a:alpha val="50195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r>
                <a:rPr lang="ko-KR" altLang="en-US"/>
                <a:t>폐쇄</a:t>
              </a:r>
            </a:p>
          </p:txBody>
        </p:sp>
      </p:grpSp>
      <p:grpSp>
        <p:nvGrpSpPr>
          <p:cNvPr id="3" name="Group 60"/>
          <p:cNvGrpSpPr>
            <a:grpSpLocks/>
          </p:cNvGrpSpPr>
          <p:nvPr/>
        </p:nvGrpSpPr>
        <p:grpSpPr bwMode="auto">
          <a:xfrm>
            <a:off x="347663" y="1219200"/>
            <a:ext cx="6729412" cy="5083175"/>
            <a:chOff x="219" y="768"/>
            <a:chExt cx="4239" cy="3202"/>
          </a:xfrm>
        </p:grpSpPr>
        <p:sp>
          <p:nvSpPr>
            <p:cNvPr id="23604" name="Rectangle 40"/>
            <p:cNvSpPr>
              <a:spLocks noChangeArrowheads="1"/>
            </p:cNvSpPr>
            <p:nvPr/>
          </p:nvSpPr>
          <p:spPr bwMode="auto">
            <a:xfrm>
              <a:off x="1016" y="3538"/>
              <a:ext cx="830" cy="432"/>
            </a:xfrm>
            <a:prstGeom prst="rect">
              <a:avLst/>
            </a:prstGeom>
            <a:solidFill>
              <a:schemeClr val="accent2">
                <a:alpha val="50195"/>
              </a:schemeClr>
            </a:solidFill>
            <a:ln w="9525">
              <a:solidFill>
                <a:schemeClr val="bg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r>
                <a:rPr lang="ko-KR" altLang="en-US">
                  <a:solidFill>
                    <a:srgbClr val="040000"/>
                  </a:solidFill>
                </a:rPr>
                <a:t>사우나실</a:t>
              </a:r>
            </a:p>
          </p:txBody>
        </p:sp>
        <p:sp>
          <p:nvSpPr>
            <p:cNvPr id="23605" name="Rectangle 41"/>
            <p:cNvSpPr>
              <a:spLocks noChangeArrowheads="1"/>
            </p:cNvSpPr>
            <p:nvPr/>
          </p:nvSpPr>
          <p:spPr bwMode="auto">
            <a:xfrm>
              <a:off x="2304" y="3538"/>
              <a:ext cx="1008" cy="432"/>
            </a:xfrm>
            <a:prstGeom prst="rect">
              <a:avLst/>
            </a:prstGeom>
            <a:solidFill>
              <a:schemeClr val="accent2">
                <a:alpha val="50195"/>
              </a:schemeClr>
            </a:solidFill>
            <a:ln w="9525">
              <a:solidFill>
                <a:schemeClr val="bg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r>
                <a:rPr lang="ko-KR" altLang="en-US">
                  <a:solidFill>
                    <a:srgbClr val="040000"/>
                  </a:solidFill>
                </a:rPr>
                <a:t>수 면 실</a:t>
              </a:r>
            </a:p>
          </p:txBody>
        </p:sp>
        <p:sp>
          <p:nvSpPr>
            <p:cNvPr id="23606" name="Rectangle 42"/>
            <p:cNvSpPr>
              <a:spLocks noChangeArrowheads="1"/>
            </p:cNvSpPr>
            <p:nvPr/>
          </p:nvSpPr>
          <p:spPr bwMode="auto">
            <a:xfrm>
              <a:off x="2544" y="2304"/>
              <a:ext cx="864" cy="487"/>
            </a:xfrm>
            <a:prstGeom prst="rect">
              <a:avLst/>
            </a:prstGeom>
            <a:solidFill>
              <a:schemeClr val="accent2">
                <a:alpha val="50195"/>
              </a:schemeClr>
            </a:solidFill>
            <a:ln w="9525">
              <a:solidFill>
                <a:schemeClr val="bg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r>
                <a:rPr lang="ko-KR" altLang="en-US">
                  <a:solidFill>
                    <a:srgbClr val="040000"/>
                  </a:solidFill>
                </a:rPr>
                <a:t>탈 의 실</a:t>
              </a:r>
            </a:p>
          </p:txBody>
        </p:sp>
        <p:sp>
          <p:nvSpPr>
            <p:cNvPr id="23607" name="Text Box 44"/>
            <p:cNvSpPr txBox="1">
              <a:spLocks noChangeArrowheads="1"/>
            </p:cNvSpPr>
            <p:nvPr/>
          </p:nvSpPr>
          <p:spPr bwMode="auto">
            <a:xfrm>
              <a:off x="1118" y="2448"/>
              <a:ext cx="1714" cy="3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ko-KR" altLang="en-US" sz="2800">
                  <a:solidFill>
                    <a:schemeClr val="bg1"/>
                  </a:solidFill>
                </a:rPr>
                <a:t>남    탕</a:t>
              </a:r>
            </a:p>
          </p:txBody>
        </p:sp>
        <p:sp>
          <p:nvSpPr>
            <p:cNvPr id="23608" name="Text Box 45"/>
            <p:cNvSpPr txBox="1">
              <a:spLocks noChangeArrowheads="1"/>
            </p:cNvSpPr>
            <p:nvPr/>
          </p:nvSpPr>
          <p:spPr bwMode="auto">
            <a:xfrm>
              <a:off x="2984" y="1200"/>
              <a:ext cx="883" cy="3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ko-KR" altLang="en-US" sz="2800"/>
                <a:t>여  탕</a:t>
              </a:r>
            </a:p>
          </p:txBody>
        </p:sp>
        <p:sp>
          <p:nvSpPr>
            <p:cNvPr id="23609" name="Text Box 46"/>
            <p:cNvSpPr txBox="1">
              <a:spLocks noChangeArrowheads="1"/>
            </p:cNvSpPr>
            <p:nvPr/>
          </p:nvSpPr>
          <p:spPr bwMode="auto">
            <a:xfrm>
              <a:off x="4182" y="768"/>
              <a:ext cx="276" cy="720"/>
            </a:xfrm>
            <a:prstGeom prst="rect">
              <a:avLst/>
            </a:prstGeom>
            <a:solidFill>
              <a:srgbClr val="FF7791">
                <a:alpha val="50195"/>
              </a:srgbClr>
            </a:solidFill>
            <a:ln w="9525">
              <a:solidFill>
                <a:schemeClr val="hlink"/>
              </a:solidFill>
              <a:miter lim="800000"/>
              <a:headEnd/>
              <a:tailEnd/>
            </a:ln>
          </p:spPr>
          <p:txBody>
            <a:bodyPr vert="eaVert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ko-KR" altLang="en-US">
                  <a:solidFill>
                    <a:schemeClr val="bg1"/>
                  </a:solidFill>
                </a:rPr>
                <a:t>수면실</a:t>
              </a:r>
            </a:p>
          </p:txBody>
        </p:sp>
        <p:sp>
          <p:nvSpPr>
            <p:cNvPr id="23610" name="Text Box 47"/>
            <p:cNvSpPr txBox="1">
              <a:spLocks noChangeArrowheads="1"/>
            </p:cNvSpPr>
            <p:nvPr/>
          </p:nvSpPr>
          <p:spPr bwMode="auto">
            <a:xfrm>
              <a:off x="2482" y="796"/>
              <a:ext cx="276" cy="720"/>
            </a:xfrm>
            <a:prstGeom prst="rect">
              <a:avLst/>
            </a:prstGeom>
            <a:solidFill>
              <a:srgbClr val="FF7791">
                <a:alpha val="50195"/>
              </a:srgbClr>
            </a:solidFill>
            <a:ln w="9525">
              <a:solidFill>
                <a:schemeClr val="hlink"/>
              </a:solidFill>
              <a:miter lim="800000"/>
              <a:headEnd/>
              <a:tailEnd/>
            </a:ln>
          </p:spPr>
          <p:txBody>
            <a:bodyPr vert="eaVert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ko-KR" altLang="en-US">
                  <a:solidFill>
                    <a:schemeClr val="bg1"/>
                  </a:solidFill>
                </a:rPr>
                <a:t>사우나실</a:t>
              </a:r>
            </a:p>
          </p:txBody>
        </p:sp>
        <p:sp>
          <p:nvSpPr>
            <p:cNvPr id="23611" name="Rectangle 48"/>
            <p:cNvSpPr>
              <a:spLocks noChangeArrowheads="1"/>
            </p:cNvSpPr>
            <p:nvPr/>
          </p:nvSpPr>
          <p:spPr bwMode="auto">
            <a:xfrm>
              <a:off x="219" y="2332"/>
              <a:ext cx="597" cy="487"/>
            </a:xfrm>
            <a:prstGeom prst="rect">
              <a:avLst/>
            </a:prstGeom>
            <a:solidFill>
              <a:schemeClr val="accent2">
                <a:alpha val="50195"/>
              </a:schemeClr>
            </a:solidFill>
            <a:ln w="9525">
              <a:solidFill>
                <a:schemeClr val="bg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r>
                <a:rPr lang="ko-KR" altLang="en-US">
                  <a:solidFill>
                    <a:srgbClr val="040000"/>
                  </a:solidFill>
                </a:rPr>
                <a:t>원적외선</a:t>
              </a:r>
            </a:p>
            <a:p>
              <a:r>
                <a:rPr lang="ko-KR" altLang="en-US">
                  <a:solidFill>
                    <a:srgbClr val="040000"/>
                  </a:solidFill>
                </a:rPr>
                <a:t>사우나실</a:t>
              </a:r>
            </a:p>
          </p:txBody>
        </p:sp>
        <p:sp>
          <p:nvSpPr>
            <p:cNvPr id="23612" name="Text Box 49"/>
            <p:cNvSpPr txBox="1">
              <a:spLocks noChangeArrowheads="1"/>
            </p:cNvSpPr>
            <p:nvPr/>
          </p:nvSpPr>
          <p:spPr bwMode="auto">
            <a:xfrm>
              <a:off x="3870" y="1632"/>
              <a:ext cx="231" cy="384"/>
            </a:xfrm>
            <a:prstGeom prst="rect">
              <a:avLst/>
            </a:prstGeom>
            <a:solidFill>
              <a:srgbClr val="00FF00">
                <a:alpha val="50195"/>
              </a:srgbClr>
            </a:solidFill>
            <a:ln w="9525">
              <a:noFill/>
              <a:miter lim="800000"/>
              <a:headEnd/>
              <a:tailEnd/>
            </a:ln>
          </p:spPr>
          <p:txBody>
            <a:bodyPr vert="eaVert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ko-KR" altLang="en-US" sz="1200">
                  <a:solidFill>
                    <a:srgbClr val="040000"/>
                  </a:solidFill>
                </a:rPr>
                <a:t>매표소</a:t>
              </a:r>
            </a:p>
          </p:txBody>
        </p:sp>
      </p:grpSp>
      <p:sp>
        <p:nvSpPr>
          <p:cNvPr id="23575" name="Rectangle 36"/>
          <p:cNvSpPr>
            <a:spLocks noChangeArrowheads="1"/>
          </p:cNvSpPr>
          <p:nvPr/>
        </p:nvSpPr>
        <p:spPr bwMode="auto">
          <a:xfrm>
            <a:off x="2841625" y="2362200"/>
            <a:ext cx="304800" cy="1295400"/>
          </a:xfrm>
          <a:prstGeom prst="rect">
            <a:avLst/>
          </a:prstGeom>
          <a:solidFill>
            <a:schemeClr val="folHlink">
              <a:alpha val="50195"/>
            </a:schemeClr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ko-KR" altLang="en-US" sz="1200">
                <a:solidFill>
                  <a:schemeClr val="bg1"/>
                </a:solidFill>
              </a:rPr>
              <a:t>아</a:t>
            </a:r>
          </a:p>
          <a:p>
            <a:r>
              <a:rPr lang="ko-KR" altLang="en-US" sz="1200">
                <a:solidFill>
                  <a:schemeClr val="bg1"/>
                </a:solidFill>
              </a:rPr>
              <a:t>파</a:t>
            </a:r>
          </a:p>
          <a:p>
            <a:r>
              <a:rPr lang="ko-KR" altLang="en-US" sz="1200">
                <a:solidFill>
                  <a:schemeClr val="bg1"/>
                </a:solidFill>
              </a:rPr>
              <a:t>트</a:t>
            </a:r>
          </a:p>
          <a:p>
            <a:r>
              <a:rPr lang="en-US" altLang="ko-KR" sz="1200">
                <a:solidFill>
                  <a:schemeClr val="bg1"/>
                </a:solidFill>
              </a:rPr>
              <a:t>E/V</a:t>
            </a:r>
          </a:p>
        </p:txBody>
      </p:sp>
      <p:sp>
        <p:nvSpPr>
          <p:cNvPr id="23576" name="Rectangle 37"/>
          <p:cNvSpPr>
            <a:spLocks noChangeArrowheads="1"/>
          </p:cNvSpPr>
          <p:nvPr/>
        </p:nvSpPr>
        <p:spPr bwMode="auto">
          <a:xfrm>
            <a:off x="4737100" y="2438400"/>
            <a:ext cx="319088" cy="1219200"/>
          </a:xfrm>
          <a:prstGeom prst="rect">
            <a:avLst/>
          </a:prstGeom>
          <a:solidFill>
            <a:schemeClr val="folHlink">
              <a:alpha val="50195"/>
            </a:schemeClr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ko-KR" altLang="en-US" sz="1200">
                <a:solidFill>
                  <a:schemeClr val="bg1"/>
                </a:solidFill>
              </a:rPr>
              <a:t>오</a:t>
            </a:r>
          </a:p>
          <a:p>
            <a:r>
              <a:rPr lang="ko-KR" altLang="en-US" sz="1200">
                <a:solidFill>
                  <a:schemeClr val="bg1"/>
                </a:solidFill>
              </a:rPr>
              <a:t>피</a:t>
            </a:r>
          </a:p>
          <a:p>
            <a:r>
              <a:rPr lang="ko-KR" altLang="en-US" sz="1200">
                <a:solidFill>
                  <a:schemeClr val="bg1"/>
                </a:solidFill>
              </a:rPr>
              <a:t>스</a:t>
            </a:r>
          </a:p>
          <a:p>
            <a:r>
              <a:rPr lang="ko-KR" altLang="en-US" sz="1200">
                <a:solidFill>
                  <a:schemeClr val="bg1"/>
                </a:solidFill>
              </a:rPr>
              <a:t>텔</a:t>
            </a:r>
          </a:p>
          <a:p>
            <a:r>
              <a:rPr lang="en-US" altLang="ko-KR" sz="1200">
                <a:solidFill>
                  <a:schemeClr val="bg1"/>
                </a:solidFill>
              </a:rPr>
              <a:t>E/V</a:t>
            </a:r>
          </a:p>
        </p:txBody>
      </p:sp>
      <p:sp>
        <p:nvSpPr>
          <p:cNvPr id="194614" name="AutoShape 54"/>
          <p:cNvSpPr>
            <a:spLocks noChangeArrowheads="1"/>
          </p:cNvSpPr>
          <p:nvPr/>
        </p:nvSpPr>
        <p:spPr bwMode="auto">
          <a:xfrm>
            <a:off x="6781800" y="2962275"/>
            <a:ext cx="914400" cy="152400"/>
          </a:xfrm>
          <a:prstGeom prst="leftArrow">
            <a:avLst>
              <a:gd name="adj1" fmla="val 50000"/>
              <a:gd name="adj2" fmla="val 150000"/>
            </a:avLst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grpSp>
        <p:nvGrpSpPr>
          <p:cNvPr id="4" name="Group 61"/>
          <p:cNvGrpSpPr>
            <a:grpSpLocks/>
          </p:cNvGrpSpPr>
          <p:nvPr/>
        </p:nvGrpSpPr>
        <p:grpSpPr bwMode="auto">
          <a:xfrm>
            <a:off x="6303963" y="2362200"/>
            <a:ext cx="334962" cy="1524000"/>
            <a:chOff x="3971" y="1488"/>
            <a:chExt cx="211" cy="960"/>
          </a:xfrm>
        </p:grpSpPr>
        <p:sp>
          <p:nvSpPr>
            <p:cNvPr id="23602" name="AutoShape 55"/>
            <p:cNvSpPr>
              <a:spLocks noChangeArrowheads="1"/>
            </p:cNvSpPr>
            <p:nvPr/>
          </p:nvSpPr>
          <p:spPr bwMode="auto">
            <a:xfrm>
              <a:off x="4101" y="1488"/>
              <a:ext cx="81" cy="336"/>
            </a:xfrm>
            <a:prstGeom prst="upArrow">
              <a:avLst>
                <a:gd name="adj1" fmla="val 50000"/>
                <a:gd name="adj2" fmla="val 103704"/>
              </a:avLst>
            </a:prstGeom>
            <a:solidFill>
              <a:schemeClr val="bg1"/>
            </a:solidFill>
            <a:ln w="9525">
              <a:solidFill>
                <a:schemeClr val="bg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23603" name="AutoShape 57"/>
            <p:cNvSpPr>
              <a:spLocks noChangeArrowheads="1"/>
            </p:cNvSpPr>
            <p:nvPr/>
          </p:nvSpPr>
          <p:spPr bwMode="auto">
            <a:xfrm>
              <a:off x="3971" y="2112"/>
              <a:ext cx="75" cy="336"/>
            </a:xfrm>
            <a:prstGeom prst="downArrow">
              <a:avLst>
                <a:gd name="adj1" fmla="val 50000"/>
                <a:gd name="adj2" fmla="val 112000"/>
              </a:avLst>
            </a:prstGeom>
            <a:solidFill>
              <a:schemeClr val="bg1"/>
            </a:solidFill>
            <a:ln w="9525">
              <a:solidFill>
                <a:schemeClr val="bg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</p:grpSp>
      <p:pic>
        <p:nvPicPr>
          <p:cNvPr id="194622" name="Picture 62" descr="an1"/>
          <p:cNvPicPr>
            <a:picLocks noChangeAspect="1" noChangeArrowheads="1" noCrop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845050" y="4405313"/>
            <a:ext cx="703263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5" name="Group 66"/>
          <p:cNvGrpSpPr>
            <a:grpSpLocks/>
          </p:cNvGrpSpPr>
          <p:nvPr/>
        </p:nvGrpSpPr>
        <p:grpSpPr bwMode="auto">
          <a:xfrm>
            <a:off x="5224463" y="4702175"/>
            <a:ext cx="914400" cy="914400"/>
            <a:chOff x="4368" y="3250"/>
            <a:chExt cx="576" cy="576"/>
          </a:xfrm>
        </p:grpSpPr>
        <p:pic>
          <p:nvPicPr>
            <p:cNvPr id="23600" name="Picture 64" descr="화동이2_1"/>
            <p:cNvPicPr>
              <a:picLocks noChangeAspect="1" noChangeArrowheads="1"/>
            </p:cNvPicPr>
            <p:nvPr/>
          </p:nvPicPr>
          <p:blipFill>
            <a:blip r:embed="rId7" cstate="print">
              <a:clrChange>
                <a:clrFrom>
                  <a:srgbClr val="FFFDFE"/>
                </a:clrFrom>
                <a:clrTo>
                  <a:srgbClr val="FFFDFE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4368" y="3250"/>
              <a:ext cx="576" cy="4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3601" name="Text Box 65"/>
            <p:cNvSpPr txBox="1">
              <a:spLocks noChangeArrowheads="1"/>
            </p:cNvSpPr>
            <p:nvPr/>
          </p:nvSpPr>
          <p:spPr bwMode="auto">
            <a:xfrm>
              <a:off x="4512" y="3653"/>
              <a:ext cx="404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itchFamily="2" charset="2"/>
                <a:buNone/>
              </a:pPr>
              <a:r>
                <a:rPr lang="ko-KR" altLang="en-US" sz="1200">
                  <a:latin typeface="굴림" charset="-127"/>
                </a:rPr>
                <a:t>용두대</a:t>
              </a:r>
            </a:p>
          </p:txBody>
        </p:sp>
      </p:grpSp>
      <p:grpSp>
        <p:nvGrpSpPr>
          <p:cNvPr id="6" name="Group 67"/>
          <p:cNvGrpSpPr>
            <a:grpSpLocks/>
          </p:cNvGrpSpPr>
          <p:nvPr/>
        </p:nvGrpSpPr>
        <p:grpSpPr bwMode="auto">
          <a:xfrm>
            <a:off x="4110038" y="4659313"/>
            <a:ext cx="946150" cy="914400"/>
            <a:chOff x="796" y="2496"/>
            <a:chExt cx="596" cy="576"/>
          </a:xfrm>
        </p:grpSpPr>
        <p:pic>
          <p:nvPicPr>
            <p:cNvPr id="23598" name="Picture 68" descr="화동이2"/>
            <p:cNvPicPr>
              <a:picLocks noChangeAspect="1" noChangeArrowheads="1"/>
            </p:cNvPicPr>
            <p:nvPr/>
          </p:nvPicPr>
          <p:blipFill>
            <a:blip r:embed="rId8" cstate="print">
              <a:clrChange>
                <a:clrFrom>
                  <a:srgbClr val="FFFDFE"/>
                </a:clrFrom>
                <a:clrTo>
                  <a:srgbClr val="FFFDFE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816" y="2496"/>
              <a:ext cx="576" cy="45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3599" name="Text Box 69"/>
            <p:cNvSpPr txBox="1">
              <a:spLocks noChangeArrowheads="1"/>
            </p:cNvSpPr>
            <p:nvPr/>
          </p:nvSpPr>
          <p:spPr bwMode="auto">
            <a:xfrm>
              <a:off x="796" y="2899"/>
              <a:ext cx="404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itchFamily="2" charset="2"/>
                <a:buNone/>
              </a:pPr>
              <a:r>
                <a:rPr lang="ko-KR" altLang="en-US" sz="1200">
                  <a:latin typeface="굴림" charset="-127"/>
                </a:rPr>
                <a:t>전농대</a:t>
              </a:r>
            </a:p>
          </p:txBody>
        </p:sp>
      </p:grpSp>
      <p:grpSp>
        <p:nvGrpSpPr>
          <p:cNvPr id="7" name="Group 85"/>
          <p:cNvGrpSpPr>
            <a:grpSpLocks/>
          </p:cNvGrpSpPr>
          <p:nvPr/>
        </p:nvGrpSpPr>
        <p:grpSpPr bwMode="auto">
          <a:xfrm>
            <a:off x="1339850" y="1403350"/>
            <a:ext cx="5083175" cy="3916363"/>
            <a:chOff x="844" y="884"/>
            <a:chExt cx="3202" cy="2467"/>
          </a:xfrm>
        </p:grpSpPr>
        <p:grpSp>
          <p:nvGrpSpPr>
            <p:cNvPr id="23592" name="Group 70"/>
            <p:cNvGrpSpPr>
              <a:grpSpLocks/>
            </p:cNvGrpSpPr>
            <p:nvPr/>
          </p:nvGrpSpPr>
          <p:grpSpPr bwMode="auto">
            <a:xfrm>
              <a:off x="3642" y="884"/>
              <a:ext cx="404" cy="576"/>
              <a:chOff x="2188" y="2064"/>
              <a:chExt cx="404" cy="576"/>
            </a:xfrm>
          </p:grpSpPr>
          <p:sp>
            <p:nvSpPr>
              <p:cNvPr id="23596" name="Text Box 71"/>
              <p:cNvSpPr txBox="1">
                <a:spLocks noChangeArrowheads="1"/>
              </p:cNvSpPr>
              <p:nvPr/>
            </p:nvSpPr>
            <p:spPr bwMode="auto">
              <a:xfrm>
                <a:off x="2188" y="2467"/>
                <a:ext cx="404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>
                  <a:spcBef>
                    <a:spcPct val="20000"/>
                  </a:spcBef>
                  <a:buClr>
                    <a:schemeClr val="folHlink"/>
                  </a:buClr>
                  <a:buSzPct val="60000"/>
                  <a:buFont typeface="Wingdings" pitchFamily="2" charset="2"/>
                  <a:buNone/>
                </a:pPr>
                <a:r>
                  <a:rPr lang="ko-KR" altLang="en-US" sz="1200">
                    <a:latin typeface="굴림" charset="-127"/>
                  </a:rPr>
                  <a:t>구조대</a:t>
                </a:r>
              </a:p>
            </p:txBody>
          </p:sp>
          <p:pic>
            <p:nvPicPr>
              <p:cNvPr id="23597" name="Picture 72" descr="화동이3"/>
              <p:cNvPicPr>
                <a:picLocks noChangeAspect="1" noChangeArrowheads="1"/>
              </p:cNvPicPr>
              <p:nvPr/>
            </p:nvPicPr>
            <p:blipFill>
              <a:blip r:embed="rId9" cstate="print">
                <a:clrChange>
                  <a:clrFrom>
                    <a:srgbClr val="FFFDFE"/>
                  </a:clrFrom>
                  <a:clrTo>
                    <a:srgbClr val="FFFDFE">
                      <a:alpha val="0"/>
                    </a:srgbClr>
                  </a:clrTo>
                </a:clrChange>
              </a:blip>
              <a:srcRect/>
              <a:stretch>
                <a:fillRect/>
              </a:stretch>
            </p:blipFill>
            <p:spPr bwMode="auto">
              <a:xfrm>
                <a:off x="2208" y="2064"/>
                <a:ext cx="353" cy="40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23593" name="Group 73"/>
            <p:cNvGrpSpPr>
              <a:grpSpLocks/>
            </p:cNvGrpSpPr>
            <p:nvPr/>
          </p:nvGrpSpPr>
          <p:grpSpPr bwMode="auto">
            <a:xfrm>
              <a:off x="844" y="2775"/>
              <a:ext cx="404" cy="576"/>
              <a:chOff x="2188" y="2064"/>
              <a:chExt cx="404" cy="576"/>
            </a:xfrm>
          </p:grpSpPr>
          <p:sp>
            <p:nvSpPr>
              <p:cNvPr id="23594" name="Text Box 74"/>
              <p:cNvSpPr txBox="1">
                <a:spLocks noChangeArrowheads="1"/>
              </p:cNvSpPr>
              <p:nvPr/>
            </p:nvSpPr>
            <p:spPr bwMode="auto">
              <a:xfrm>
                <a:off x="2188" y="2467"/>
                <a:ext cx="404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>
                  <a:spcBef>
                    <a:spcPct val="20000"/>
                  </a:spcBef>
                  <a:buClr>
                    <a:schemeClr val="folHlink"/>
                  </a:buClr>
                  <a:buSzPct val="60000"/>
                  <a:buFont typeface="Wingdings" pitchFamily="2" charset="2"/>
                  <a:buNone/>
                </a:pPr>
                <a:r>
                  <a:rPr lang="ko-KR" altLang="en-US" sz="1200">
                    <a:latin typeface="굴림" charset="-127"/>
                  </a:rPr>
                  <a:t>구조대</a:t>
                </a:r>
              </a:p>
            </p:txBody>
          </p:sp>
          <p:pic>
            <p:nvPicPr>
              <p:cNvPr id="23595" name="Picture 75" descr="화동이3"/>
              <p:cNvPicPr>
                <a:picLocks noChangeAspect="1" noChangeArrowheads="1"/>
              </p:cNvPicPr>
              <p:nvPr/>
            </p:nvPicPr>
            <p:blipFill>
              <a:blip r:embed="rId9" cstate="print">
                <a:clrChange>
                  <a:clrFrom>
                    <a:srgbClr val="FFFDFE"/>
                  </a:clrFrom>
                  <a:clrTo>
                    <a:srgbClr val="FFFDFE">
                      <a:alpha val="0"/>
                    </a:srgbClr>
                  </a:clrTo>
                </a:clrChange>
              </a:blip>
              <a:srcRect/>
              <a:stretch>
                <a:fillRect/>
              </a:stretch>
            </p:blipFill>
            <p:spPr bwMode="auto">
              <a:xfrm>
                <a:off x="2208" y="2064"/>
                <a:ext cx="353" cy="40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</p:grpSp>
      <p:grpSp>
        <p:nvGrpSpPr>
          <p:cNvPr id="10" name="Group 79"/>
          <p:cNvGrpSpPr>
            <a:grpSpLocks/>
          </p:cNvGrpSpPr>
          <p:nvPr/>
        </p:nvGrpSpPr>
        <p:grpSpPr bwMode="auto">
          <a:xfrm>
            <a:off x="7185025" y="1371600"/>
            <a:ext cx="1752600" cy="488950"/>
            <a:chOff x="4526" y="864"/>
            <a:chExt cx="1104" cy="308"/>
          </a:xfrm>
        </p:grpSpPr>
        <p:sp>
          <p:nvSpPr>
            <p:cNvPr id="23590" name="AutoShape 50"/>
            <p:cNvSpPr>
              <a:spLocks noChangeArrowheads="1"/>
            </p:cNvSpPr>
            <p:nvPr/>
          </p:nvSpPr>
          <p:spPr bwMode="auto">
            <a:xfrm>
              <a:off x="4848" y="1076"/>
              <a:ext cx="514" cy="96"/>
            </a:xfrm>
            <a:prstGeom prst="leftArrow">
              <a:avLst>
                <a:gd name="adj1" fmla="val 50000"/>
                <a:gd name="adj2" fmla="val 133854"/>
              </a:avLst>
            </a:prstGeom>
            <a:solidFill>
              <a:schemeClr val="bg1"/>
            </a:solidFill>
            <a:ln w="9525">
              <a:solidFill>
                <a:schemeClr val="bg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23591" name="Text Box 76"/>
            <p:cNvSpPr txBox="1">
              <a:spLocks noChangeArrowheads="1"/>
            </p:cNvSpPr>
            <p:nvPr/>
          </p:nvSpPr>
          <p:spPr bwMode="auto">
            <a:xfrm>
              <a:off x="4526" y="864"/>
              <a:ext cx="1104" cy="212"/>
            </a:xfrm>
            <a:prstGeom prst="rect">
              <a:avLst/>
            </a:prstGeom>
            <a:solidFill>
              <a:schemeClr val="accent1"/>
            </a:solidFill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ko-KR" altLang="en-US"/>
                <a:t>사우나 주 출입구</a:t>
              </a:r>
            </a:p>
          </p:txBody>
        </p:sp>
      </p:grpSp>
      <p:grpSp>
        <p:nvGrpSpPr>
          <p:cNvPr id="11" name="Group 81"/>
          <p:cNvGrpSpPr>
            <a:grpSpLocks/>
          </p:cNvGrpSpPr>
          <p:nvPr/>
        </p:nvGrpSpPr>
        <p:grpSpPr bwMode="auto">
          <a:xfrm>
            <a:off x="1262063" y="1708150"/>
            <a:ext cx="428625" cy="2178050"/>
            <a:chOff x="795" y="1076"/>
            <a:chExt cx="270" cy="1372"/>
          </a:xfrm>
        </p:grpSpPr>
        <p:sp>
          <p:nvSpPr>
            <p:cNvPr id="23588" name="AutoShape 58"/>
            <p:cNvSpPr>
              <a:spLocks noChangeArrowheads="1"/>
            </p:cNvSpPr>
            <p:nvPr/>
          </p:nvSpPr>
          <p:spPr bwMode="auto">
            <a:xfrm>
              <a:off x="830" y="1962"/>
              <a:ext cx="144" cy="486"/>
            </a:xfrm>
            <a:prstGeom prst="downArrow">
              <a:avLst>
                <a:gd name="adj1" fmla="val 50000"/>
                <a:gd name="adj2" fmla="val 84375"/>
              </a:avLst>
            </a:prstGeom>
            <a:solidFill>
              <a:schemeClr val="bg1"/>
            </a:solidFill>
            <a:ln w="9525">
              <a:solidFill>
                <a:schemeClr val="bg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23589" name="Text Box 80"/>
            <p:cNvSpPr txBox="1">
              <a:spLocks noChangeArrowheads="1"/>
            </p:cNvSpPr>
            <p:nvPr/>
          </p:nvSpPr>
          <p:spPr bwMode="auto">
            <a:xfrm>
              <a:off x="795" y="1076"/>
              <a:ext cx="270" cy="886"/>
            </a:xfrm>
            <a:prstGeom prst="rect">
              <a:avLst/>
            </a:prstGeom>
            <a:solidFill>
              <a:schemeClr val="accent1"/>
            </a:solidFill>
            <a:ln w="9525">
              <a:noFill/>
              <a:miter lim="800000"/>
              <a:headEnd/>
              <a:tailEnd/>
            </a:ln>
          </p:spPr>
          <p:txBody>
            <a:bodyPr vert="eaVert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ko-KR" altLang="en-US"/>
                <a:t>사우나비상구</a:t>
              </a:r>
            </a:p>
          </p:txBody>
        </p:sp>
      </p:grpSp>
      <p:grpSp>
        <p:nvGrpSpPr>
          <p:cNvPr id="12" name="Group 82"/>
          <p:cNvGrpSpPr>
            <a:grpSpLocks/>
          </p:cNvGrpSpPr>
          <p:nvPr/>
        </p:nvGrpSpPr>
        <p:grpSpPr bwMode="auto">
          <a:xfrm>
            <a:off x="4378325" y="1403350"/>
            <a:ext cx="946150" cy="877888"/>
            <a:chOff x="3052" y="2759"/>
            <a:chExt cx="596" cy="553"/>
          </a:xfrm>
        </p:grpSpPr>
        <p:pic>
          <p:nvPicPr>
            <p:cNvPr id="23586" name="Picture 83" descr="화동이2"/>
            <p:cNvPicPr>
              <a:picLocks noChangeAspect="1" noChangeArrowheads="1"/>
            </p:cNvPicPr>
            <p:nvPr/>
          </p:nvPicPr>
          <p:blipFill>
            <a:blip r:embed="rId8" cstate="print">
              <a:clrChange>
                <a:clrFrom>
                  <a:srgbClr val="FFFDFE"/>
                </a:clrFrom>
                <a:clrTo>
                  <a:srgbClr val="FFFDFE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3072" y="2759"/>
              <a:ext cx="576" cy="45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3587" name="Text Box 84"/>
            <p:cNvSpPr txBox="1">
              <a:spLocks noChangeArrowheads="1"/>
            </p:cNvSpPr>
            <p:nvPr/>
          </p:nvSpPr>
          <p:spPr bwMode="auto">
            <a:xfrm>
              <a:off x="3052" y="3139"/>
              <a:ext cx="404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itchFamily="2" charset="2"/>
                <a:buNone/>
              </a:pPr>
              <a:r>
                <a:rPr lang="ko-KR" altLang="en-US" sz="1200">
                  <a:latin typeface="굴림" charset="-127"/>
                </a:rPr>
                <a:t>숭인대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46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412-12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31" dur="500"/>
                                        <p:tgtEl>
                                          <p:spTgt spid="19461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3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rain_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rain_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614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586" name="Rectangle 2"/>
          <p:cNvSpPr>
            <a:spLocks noChangeArrowheads="1"/>
          </p:cNvSpPr>
          <p:nvPr/>
        </p:nvSpPr>
        <p:spPr bwMode="auto">
          <a:xfrm>
            <a:off x="2514600" y="457200"/>
            <a:ext cx="3657600" cy="609600"/>
          </a:xfrm>
          <a:prstGeom prst="rect">
            <a:avLst/>
          </a:prstGeom>
          <a:gradFill rotWithShape="0">
            <a:gsLst>
              <a:gs pos="0">
                <a:schemeClr val="accent1">
                  <a:gamma/>
                  <a:shade val="66275"/>
                  <a:invGamma/>
                </a:schemeClr>
              </a:gs>
              <a:gs pos="50000">
                <a:schemeClr val="accent1"/>
              </a:gs>
              <a:gs pos="100000">
                <a:schemeClr val="accent1">
                  <a:gamma/>
                  <a:shade val="66275"/>
                  <a:invGamma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lIns="0" tIns="0" rIns="0" bIns="0" anchor="ctr" anchorCtr="1"/>
          <a:lstStyle/>
          <a:p>
            <a:pPr>
              <a:defRPr/>
            </a:pPr>
            <a:r>
              <a:rPr lang="ko-KR" altLang="en-US" sz="3200">
                <a:solidFill>
                  <a:schemeClr val="bg2"/>
                </a:solidFill>
                <a:ea typeface="굴림" pitchFamily="50" charset="-127"/>
              </a:rPr>
              <a:t>문 제 점</a:t>
            </a:r>
          </a:p>
        </p:txBody>
      </p:sp>
      <p:sp>
        <p:nvSpPr>
          <p:cNvPr id="195588" name="Rectangle 4"/>
          <p:cNvSpPr>
            <a:spLocks noChangeArrowheads="1"/>
          </p:cNvSpPr>
          <p:nvPr/>
        </p:nvSpPr>
        <p:spPr bwMode="auto">
          <a:xfrm>
            <a:off x="152400" y="1828800"/>
            <a:ext cx="3657600" cy="2057400"/>
          </a:xfrm>
          <a:prstGeom prst="rect">
            <a:avLst/>
          </a:prstGeom>
          <a:solidFill>
            <a:srgbClr val="00FF00">
              <a:alpha val="50195"/>
            </a:srgbClr>
          </a:solidFill>
          <a:ln w="9525">
            <a:solidFill>
              <a:schemeClr val="hlink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l">
              <a:buFont typeface="Wingdings" pitchFamily="2" charset="2"/>
              <a:buChar char="Ø"/>
            </a:pPr>
            <a:r>
              <a:rPr lang="en-US" altLang="ko-KR" sz="2000">
                <a:solidFill>
                  <a:schemeClr val="bg1"/>
                </a:solidFill>
              </a:rPr>
              <a:t> </a:t>
            </a:r>
            <a:r>
              <a:rPr lang="ko-KR" altLang="en-US" sz="2000">
                <a:solidFill>
                  <a:schemeClr val="bg1"/>
                </a:solidFill>
              </a:rPr>
              <a:t>특수차량 전면에만 부서가능</a:t>
            </a:r>
          </a:p>
          <a:p>
            <a:pPr algn="l">
              <a:buFont typeface="Wingdings" pitchFamily="2" charset="2"/>
              <a:buNone/>
            </a:pPr>
            <a:r>
              <a:rPr lang="ko-KR" altLang="en-US" sz="2000">
                <a:solidFill>
                  <a:schemeClr val="bg1"/>
                </a:solidFill>
              </a:rPr>
              <a:t>    하고 소방차량도 건물전면 및</a:t>
            </a:r>
          </a:p>
          <a:p>
            <a:pPr algn="l">
              <a:buFont typeface="Wingdings" pitchFamily="2" charset="2"/>
              <a:buNone/>
            </a:pPr>
            <a:r>
              <a:rPr lang="ko-KR" altLang="en-US" sz="2000">
                <a:solidFill>
                  <a:schemeClr val="bg1"/>
                </a:solidFill>
              </a:rPr>
              <a:t>    측면에만 부서 가능하여 유사</a:t>
            </a:r>
          </a:p>
          <a:p>
            <a:pPr algn="l">
              <a:buFont typeface="Wingdings" pitchFamily="2" charset="2"/>
              <a:buNone/>
            </a:pPr>
            <a:r>
              <a:rPr lang="ko-KR" altLang="en-US" sz="2000">
                <a:solidFill>
                  <a:schemeClr val="bg1"/>
                </a:solidFill>
              </a:rPr>
              <a:t>    시 진압작전 및 인명구조에</a:t>
            </a:r>
          </a:p>
          <a:p>
            <a:pPr algn="l">
              <a:buFont typeface="Wingdings" pitchFamily="2" charset="2"/>
              <a:buNone/>
            </a:pPr>
            <a:r>
              <a:rPr lang="ko-KR" altLang="en-US" sz="2000">
                <a:solidFill>
                  <a:schemeClr val="bg1"/>
                </a:solidFill>
              </a:rPr>
              <a:t>    지장초래  예상</a:t>
            </a:r>
          </a:p>
        </p:txBody>
      </p:sp>
      <p:sp>
        <p:nvSpPr>
          <p:cNvPr id="195591" name="Rectangle 7"/>
          <p:cNvSpPr>
            <a:spLocks noChangeArrowheads="1"/>
          </p:cNvSpPr>
          <p:nvPr/>
        </p:nvSpPr>
        <p:spPr bwMode="auto">
          <a:xfrm>
            <a:off x="152400" y="4191000"/>
            <a:ext cx="3657600" cy="2438400"/>
          </a:xfrm>
          <a:prstGeom prst="rect">
            <a:avLst/>
          </a:prstGeom>
          <a:solidFill>
            <a:srgbClr val="00FF00">
              <a:alpha val="50195"/>
            </a:srgbClr>
          </a:solidFill>
          <a:ln w="9525">
            <a:solidFill>
              <a:schemeClr val="hlink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l">
              <a:buFont typeface="Wingdings" pitchFamily="2" charset="2"/>
              <a:buChar char="Ø"/>
            </a:pPr>
            <a:r>
              <a:rPr lang="en-US" altLang="ko-KR" sz="2000">
                <a:solidFill>
                  <a:schemeClr val="bg1"/>
                </a:solidFill>
              </a:rPr>
              <a:t> </a:t>
            </a:r>
            <a:r>
              <a:rPr lang="ko-KR" altLang="en-US" sz="2000">
                <a:solidFill>
                  <a:schemeClr val="bg1"/>
                </a:solidFill>
              </a:rPr>
              <a:t>지하</a:t>
            </a:r>
            <a:r>
              <a:rPr lang="en-US" altLang="ko-KR" sz="2000">
                <a:solidFill>
                  <a:schemeClr val="bg1"/>
                </a:solidFill>
              </a:rPr>
              <a:t>1</a:t>
            </a:r>
            <a:r>
              <a:rPr lang="ko-KR" altLang="en-US" sz="2000">
                <a:solidFill>
                  <a:schemeClr val="bg1"/>
                </a:solidFill>
              </a:rPr>
              <a:t>층 두산기사우나 여탕</a:t>
            </a:r>
          </a:p>
          <a:p>
            <a:pPr algn="l">
              <a:buFont typeface="Wingdings" pitchFamily="2" charset="2"/>
              <a:buNone/>
            </a:pPr>
            <a:r>
              <a:rPr lang="ko-KR" altLang="en-US" sz="2000">
                <a:solidFill>
                  <a:schemeClr val="bg1"/>
                </a:solidFill>
              </a:rPr>
              <a:t>    비상구 미 설치로 유사시 </a:t>
            </a:r>
          </a:p>
          <a:p>
            <a:pPr algn="l">
              <a:buFont typeface="Wingdings" pitchFamily="2" charset="2"/>
              <a:buNone/>
            </a:pPr>
            <a:r>
              <a:rPr lang="ko-KR" altLang="en-US" sz="2000">
                <a:solidFill>
                  <a:schemeClr val="bg1"/>
                </a:solidFill>
              </a:rPr>
              <a:t>    신속한 피난 장애 우려</a:t>
            </a:r>
          </a:p>
          <a:p>
            <a:pPr algn="l">
              <a:buFont typeface="Wingdings" pitchFamily="2" charset="2"/>
              <a:buChar char="Ø"/>
            </a:pPr>
            <a:r>
              <a:rPr lang="ko-KR" altLang="en-US" sz="2000">
                <a:solidFill>
                  <a:schemeClr val="bg1"/>
                </a:solidFill>
              </a:rPr>
              <a:t> 아파트와 오피스텔 주 출입구</a:t>
            </a:r>
          </a:p>
          <a:p>
            <a:pPr algn="l">
              <a:buFont typeface="Wingdings" pitchFamily="2" charset="2"/>
              <a:buNone/>
            </a:pPr>
            <a:r>
              <a:rPr lang="ko-KR" altLang="en-US" sz="2000">
                <a:solidFill>
                  <a:schemeClr val="bg1"/>
                </a:solidFill>
              </a:rPr>
              <a:t>     및 엘리베이터가 분리되어</a:t>
            </a:r>
          </a:p>
          <a:p>
            <a:pPr algn="l">
              <a:buFont typeface="Wingdings" pitchFamily="2" charset="2"/>
              <a:buNone/>
            </a:pPr>
            <a:r>
              <a:rPr lang="ko-KR" altLang="en-US" sz="2000">
                <a:solidFill>
                  <a:schemeClr val="bg1"/>
                </a:solidFill>
              </a:rPr>
              <a:t>     관할대외 타대는 부서선정</a:t>
            </a:r>
          </a:p>
          <a:p>
            <a:pPr algn="l">
              <a:buFont typeface="Wingdings" pitchFamily="2" charset="2"/>
              <a:buNone/>
            </a:pPr>
            <a:r>
              <a:rPr lang="ko-KR" altLang="en-US" sz="2000">
                <a:solidFill>
                  <a:schemeClr val="bg1"/>
                </a:solidFill>
              </a:rPr>
              <a:t>     및 진입시 주의 요함</a:t>
            </a:r>
            <a:r>
              <a:rPr lang="en-US" altLang="ko-KR" sz="2000">
                <a:solidFill>
                  <a:schemeClr val="bg1"/>
                </a:solidFill>
              </a:rPr>
              <a:t>. </a:t>
            </a:r>
          </a:p>
        </p:txBody>
      </p:sp>
      <p:sp>
        <p:nvSpPr>
          <p:cNvPr id="195592" name="Rectangle 8"/>
          <p:cNvSpPr>
            <a:spLocks noChangeArrowheads="1"/>
          </p:cNvSpPr>
          <p:nvPr/>
        </p:nvSpPr>
        <p:spPr bwMode="auto">
          <a:xfrm>
            <a:off x="5334000" y="4191000"/>
            <a:ext cx="3657600" cy="2438400"/>
          </a:xfrm>
          <a:prstGeom prst="rect">
            <a:avLst/>
          </a:prstGeom>
          <a:solidFill>
            <a:schemeClr val="folHlink">
              <a:alpha val="50195"/>
            </a:schemeClr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l">
              <a:buFont typeface="Wingdings" pitchFamily="2" charset="2"/>
              <a:buChar char="Ø"/>
            </a:pPr>
            <a:r>
              <a:rPr lang="en-US" altLang="ko-KR" sz="2000">
                <a:solidFill>
                  <a:srgbClr val="EC002D"/>
                </a:solidFill>
              </a:rPr>
              <a:t> </a:t>
            </a:r>
            <a:r>
              <a:rPr lang="ko-KR" altLang="en-US" sz="2000">
                <a:solidFill>
                  <a:srgbClr val="EC002D"/>
                </a:solidFill>
              </a:rPr>
              <a:t>자위소방대 및 관계인에게</a:t>
            </a:r>
          </a:p>
          <a:p>
            <a:pPr algn="l">
              <a:buFont typeface="Wingdings" pitchFamily="2" charset="2"/>
              <a:buNone/>
            </a:pPr>
            <a:r>
              <a:rPr lang="ko-KR" altLang="en-US" sz="2000">
                <a:solidFill>
                  <a:srgbClr val="EC002D"/>
                </a:solidFill>
              </a:rPr>
              <a:t>    유사시 신속히 유도가능토록</a:t>
            </a:r>
          </a:p>
          <a:p>
            <a:pPr algn="l">
              <a:buFont typeface="Wingdings" pitchFamily="2" charset="2"/>
              <a:buNone/>
            </a:pPr>
            <a:r>
              <a:rPr lang="ko-KR" altLang="en-US" sz="2000">
                <a:solidFill>
                  <a:srgbClr val="EC002D"/>
                </a:solidFill>
              </a:rPr>
              <a:t>    교육 및 훈련 요함</a:t>
            </a:r>
          </a:p>
          <a:p>
            <a:pPr algn="l">
              <a:buFont typeface="Wingdings" pitchFamily="2" charset="2"/>
              <a:buNone/>
            </a:pPr>
            <a:endParaRPr lang="en-US" altLang="ko-KR" sz="2000">
              <a:solidFill>
                <a:srgbClr val="EC002D"/>
              </a:solidFill>
            </a:endParaRPr>
          </a:p>
        </p:txBody>
      </p:sp>
      <p:sp>
        <p:nvSpPr>
          <p:cNvPr id="195593" name="Rectangle 9"/>
          <p:cNvSpPr>
            <a:spLocks noChangeArrowheads="1"/>
          </p:cNvSpPr>
          <p:nvPr/>
        </p:nvSpPr>
        <p:spPr bwMode="auto">
          <a:xfrm>
            <a:off x="5334000" y="1828800"/>
            <a:ext cx="3657600" cy="2057400"/>
          </a:xfrm>
          <a:prstGeom prst="rect">
            <a:avLst/>
          </a:prstGeom>
          <a:solidFill>
            <a:schemeClr val="folHlink">
              <a:alpha val="50195"/>
            </a:schemeClr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l">
              <a:buFont typeface="Wingdings" pitchFamily="2" charset="2"/>
              <a:buChar char="Ø"/>
            </a:pPr>
            <a:r>
              <a:rPr lang="en-US" altLang="ko-KR" sz="2000">
                <a:solidFill>
                  <a:srgbClr val="EC002D"/>
                </a:solidFill>
              </a:rPr>
              <a:t> </a:t>
            </a:r>
            <a:r>
              <a:rPr lang="ko-KR" altLang="en-US" sz="2000">
                <a:solidFill>
                  <a:srgbClr val="EC002D"/>
                </a:solidFill>
              </a:rPr>
              <a:t>특수차량 전면에 부서 가능</a:t>
            </a:r>
          </a:p>
          <a:p>
            <a:pPr algn="l">
              <a:buFont typeface="Wingdings" pitchFamily="2" charset="2"/>
              <a:buNone/>
            </a:pPr>
            <a:r>
              <a:rPr lang="ko-KR" altLang="en-US" sz="2000">
                <a:solidFill>
                  <a:srgbClr val="EC002D"/>
                </a:solidFill>
              </a:rPr>
              <a:t>    토록 공간 확보 후  타 차량</a:t>
            </a:r>
          </a:p>
          <a:p>
            <a:pPr algn="l">
              <a:buFont typeface="Wingdings" pitchFamily="2" charset="2"/>
              <a:buNone/>
            </a:pPr>
            <a:r>
              <a:rPr lang="ko-KR" altLang="en-US" sz="2000">
                <a:solidFill>
                  <a:srgbClr val="EC002D"/>
                </a:solidFill>
              </a:rPr>
              <a:t>    부서 요함</a:t>
            </a:r>
          </a:p>
        </p:txBody>
      </p:sp>
      <p:sp>
        <p:nvSpPr>
          <p:cNvPr id="195594" name="AutoShape 10"/>
          <p:cNvSpPr>
            <a:spLocks noChangeArrowheads="1"/>
          </p:cNvSpPr>
          <p:nvPr/>
        </p:nvSpPr>
        <p:spPr bwMode="auto">
          <a:xfrm>
            <a:off x="3886200" y="2590800"/>
            <a:ext cx="1371600" cy="685800"/>
          </a:xfrm>
          <a:custGeom>
            <a:avLst/>
            <a:gdLst>
              <a:gd name="T0" fmla="*/ 1028700 w 21600"/>
              <a:gd name="T1" fmla="*/ 0 h 21600"/>
              <a:gd name="T2" fmla="*/ 0 w 21600"/>
              <a:gd name="T3" fmla="*/ 342900 h 21600"/>
              <a:gd name="T4" fmla="*/ 1028700 w 21600"/>
              <a:gd name="T5" fmla="*/ 685800 h 21600"/>
              <a:gd name="T6" fmla="*/ 1371600 w 21600"/>
              <a:gd name="T7" fmla="*/ 3429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5400 h 21600"/>
              <a:gd name="T14" fmla="*/ 18900 w 21600"/>
              <a:gd name="T15" fmla="*/ 162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solidFill>
            <a:srgbClr val="EC002D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195595" name="AutoShape 11"/>
          <p:cNvSpPr>
            <a:spLocks noChangeArrowheads="1"/>
          </p:cNvSpPr>
          <p:nvPr/>
        </p:nvSpPr>
        <p:spPr bwMode="auto">
          <a:xfrm>
            <a:off x="3886200" y="5029200"/>
            <a:ext cx="1371600" cy="685800"/>
          </a:xfrm>
          <a:custGeom>
            <a:avLst/>
            <a:gdLst>
              <a:gd name="T0" fmla="*/ 1028700 w 21600"/>
              <a:gd name="T1" fmla="*/ 0 h 21600"/>
              <a:gd name="T2" fmla="*/ 0 w 21600"/>
              <a:gd name="T3" fmla="*/ 342900 h 21600"/>
              <a:gd name="T4" fmla="*/ 1028700 w 21600"/>
              <a:gd name="T5" fmla="*/ 685800 h 21600"/>
              <a:gd name="T6" fmla="*/ 1371600 w 21600"/>
              <a:gd name="T7" fmla="*/ 3429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5400 h 21600"/>
              <a:gd name="T14" fmla="*/ 18900 w 21600"/>
              <a:gd name="T15" fmla="*/ 162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solidFill>
            <a:srgbClr val="EC002D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5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9558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호텔종소리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5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955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955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955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955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0"/>
                                            </p:cond>
                                          </p:stCondLst>
                                        </p:cTn>
                                        <p:tgtEl>
                                          <p:spTgt spid="1955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피입(사라지는소리)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5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19559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호텔종소리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5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19559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호텔종소리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5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955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955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955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955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28"/>
                                            </p:cond>
                                          </p:stCondLst>
                                        </p:cTn>
                                        <p:tgtEl>
                                          <p:spTgt spid="1955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피입(사라지는소리)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5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19559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호텔종소리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5588" grpId="0" animBg="1" autoUpdateAnimBg="0"/>
      <p:bldP spid="195591" grpId="0" animBg="1" autoUpdateAnimBg="0"/>
      <p:bldP spid="195592" grpId="0" animBg="1" autoUpdateAnimBg="0"/>
      <p:bldP spid="195593" grpId="0" animBg="1" autoUpdateAnimBg="0"/>
      <p:bldP spid="195594" grpId="0" animBg="1"/>
      <p:bldP spid="195595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610" name="WordArt 2"/>
          <p:cNvSpPr>
            <a:spLocks noChangeArrowheads="1" noChangeShapeType="1" noTextEdit="1"/>
          </p:cNvSpPr>
          <p:nvPr/>
        </p:nvSpPr>
        <p:spPr bwMode="auto">
          <a:xfrm>
            <a:off x="1371600" y="1412875"/>
            <a:ext cx="6400800" cy="14065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scene3d>
              <a:camera prst="legacyPerspectiveBottomRight">
                <a:rot lat="0" lon="21239998" rev="0"/>
              </a:camera>
              <a:lightRig rig="legacyHarsh3" dir="l"/>
            </a:scene3d>
            <a:sp3d extrusionH="430200" prstMaterial="legacyMatte">
              <a:extrusionClr>
                <a:srgbClr val="C0C0C0"/>
              </a:extrusionClr>
            </a:sp3d>
          </a:bodyPr>
          <a:lstStyle/>
          <a:p>
            <a:r>
              <a:rPr lang="ko-KR" altLang="en-US" sz="5400" kern="10">
                <a:ln w="9525">
                  <a:round/>
                  <a:headEnd/>
                  <a:tailEnd/>
                </a:ln>
                <a:gradFill rotWithShape="1">
                  <a:gsLst>
                    <a:gs pos="0">
                      <a:srgbClr val="DCEBF5"/>
                    </a:gs>
                    <a:gs pos="8000">
                      <a:srgbClr val="83A7C3"/>
                    </a:gs>
                    <a:gs pos="13000">
                      <a:srgbClr val="768FB9"/>
                    </a:gs>
                    <a:gs pos="21001">
                      <a:srgbClr val="83A7C3"/>
                    </a:gs>
                    <a:gs pos="52000">
                      <a:srgbClr val="FFFFFF"/>
                    </a:gs>
                    <a:gs pos="56000">
                      <a:srgbClr val="9C6563"/>
                    </a:gs>
                    <a:gs pos="58000">
                      <a:srgbClr val="80302D"/>
                    </a:gs>
                    <a:gs pos="71001">
                      <a:srgbClr val="C0524E"/>
                    </a:gs>
                    <a:gs pos="94000">
                      <a:srgbClr val="EBDAD4"/>
                    </a:gs>
                    <a:gs pos="100000">
                      <a:srgbClr val="55261C"/>
                    </a:gs>
                  </a:gsLst>
                  <a:lin ang="5400000" scaled="1"/>
                </a:gradFill>
                <a:latin typeface="돋움"/>
                <a:ea typeface="돋움"/>
              </a:rPr>
              <a:t>감사합니다</a:t>
            </a:r>
          </a:p>
        </p:txBody>
      </p:sp>
      <p:pic>
        <p:nvPicPr>
          <p:cNvPr id="25603" name="Picture 3" descr="eung9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10000" y="3219450"/>
            <a:ext cx="1371600" cy="2114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6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1966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1966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6610" grpId="0" animBg="1"/>
    </p:bldLst>
  </p:timing>
</p:sld>
</file>

<file path=ppt/theme/theme1.xml><?xml version="1.0" encoding="utf-8"?>
<a:theme xmlns:a="http://schemas.openxmlformats.org/drawingml/2006/main" name="활공">
  <a:themeElements>
    <a:clrScheme name="활공 1">
      <a:dk1>
        <a:srgbClr val="000000"/>
      </a:dk1>
      <a:lt1>
        <a:srgbClr val="FFFFFF"/>
      </a:lt1>
      <a:dk2>
        <a:srgbClr val="0000FF"/>
      </a:dk2>
      <a:lt2>
        <a:srgbClr val="FFCC66"/>
      </a:lt2>
      <a:accent1>
        <a:srgbClr val="00FFFF"/>
      </a:accent1>
      <a:accent2>
        <a:srgbClr val="3366FF"/>
      </a:accent2>
      <a:accent3>
        <a:srgbClr val="AAAAFF"/>
      </a:accent3>
      <a:accent4>
        <a:srgbClr val="DADADA"/>
      </a:accent4>
      <a:accent5>
        <a:srgbClr val="AAFFFF"/>
      </a:accent5>
      <a:accent6>
        <a:srgbClr val="2D5CE7"/>
      </a:accent6>
      <a:hlink>
        <a:srgbClr val="FF0033"/>
      </a:hlink>
      <a:folHlink>
        <a:srgbClr val="FFFF00"/>
      </a:folHlink>
    </a:clrScheme>
    <a:fontScheme name="활공">
      <a:majorFont>
        <a:latin typeface="굴림"/>
        <a:ea typeface="굴림"/>
        <a:cs typeface=""/>
      </a:majorFont>
      <a:minorFont>
        <a:latin typeface="굴림"/>
        <a:ea typeface="굴림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1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ko-KR" altLang="en-US" sz="1600" b="1" i="0" u="none" strike="noStrike" cap="none" normalizeH="0" baseline="0" smtClean="0">
            <a:ln>
              <a:noFill/>
            </a:ln>
            <a:solidFill>
              <a:schemeClr val="hlink"/>
            </a:solidFill>
            <a:effectLst/>
            <a:latin typeface="Times New Roman" pitchFamily="18" charset="0"/>
            <a:ea typeface="굴림" pitchFamily="50" charset="-127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1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ko-KR" altLang="en-US" sz="1600" b="1" i="0" u="none" strike="noStrike" cap="none" normalizeH="0" baseline="0" smtClean="0">
            <a:ln>
              <a:noFill/>
            </a:ln>
            <a:solidFill>
              <a:schemeClr val="hlink"/>
            </a:solidFill>
            <a:effectLst/>
            <a:latin typeface="Times New Roman" pitchFamily="18" charset="0"/>
            <a:ea typeface="굴림" pitchFamily="50" charset="-127"/>
          </a:defRPr>
        </a:defPPr>
      </a:lstStyle>
    </a:lnDef>
  </a:objectDefaults>
  <a:extraClrSchemeLst>
    <a:extraClrScheme>
      <a:clrScheme name="활공 1">
        <a:dk1>
          <a:srgbClr val="000000"/>
        </a:dk1>
        <a:lt1>
          <a:srgbClr val="FFFFFF"/>
        </a:lt1>
        <a:dk2>
          <a:srgbClr val="0000FF"/>
        </a:dk2>
        <a:lt2>
          <a:srgbClr val="FFCC66"/>
        </a:lt2>
        <a:accent1>
          <a:srgbClr val="00FFFF"/>
        </a:accent1>
        <a:accent2>
          <a:srgbClr val="3366FF"/>
        </a:accent2>
        <a:accent3>
          <a:srgbClr val="AAAAFF"/>
        </a:accent3>
        <a:accent4>
          <a:srgbClr val="DADADA"/>
        </a:accent4>
        <a:accent5>
          <a:srgbClr val="AAFFFF"/>
        </a:accent5>
        <a:accent6>
          <a:srgbClr val="2D5CE7"/>
        </a:accent6>
        <a:hlink>
          <a:srgbClr val="FF0033"/>
        </a:hlink>
        <a:folHlink>
          <a:srgbClr val="FF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활공 2">
        <a:dk1>
          <a:srgbClr val="000000"/>
        </a:dk1>
        <a:lt1>
          <a:srgbClr val="FFFFFF"/>
        </a:lt1>
        <a:dk2>
          <a:srgbClr val="000000"/>
        </a:dk2>
        <a:lt2>
          <a:srgbClr val="CCECFF"/>
        </a:lt2>
        <a:accent1>
          <a:srgbClr val="6699FF"/>
        </a:accent1>
        <a:accent2>
          <a:srgbClr val="66CCFF"/>
        </a:accent2>
        <a:accent3>
          <a:srgbClr val="FFFFFF"/>
        </a:accent3>
        <a:accent4>
          <a:srgbClr val="000000"/>
        </a:accent4>
        <a:accent5>
          <a:srgbClr val="B8CAFF"/>
        </a:accent5>
        <a:accent6>
          <a:srgbClr val="5CB9E7"/>
        </a:accent6>
        <a:hlink>
          <a:srgbClr val="CC99FF"/>
        </a:hlink>
        <a:folHlink>
          <a:srgbClr val="00CC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활공 3">
        <a:dk1>
          <a:srgbClr val="000000"/>
        </a:dk1>
        <a:lt1>
          <a:srgbClr val="FFFFFF"/>
        </a:lt1>
        <a:dk2>
          <a:srgbClr val="000000"/>
        </a:dk2>
        <a:lt2>
          <a:srgbClr val="FFFFFF"/>
        </a:lt2>
        <a:accent1>
          <a:srgbClr val="CBCBCB"/>
        </a:accent1>
        <a:accent2>
          <a:srgbClr val="EAEAEA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D4D4D4"/>
        </a:accent6>
        <a:hlink>
          <a:srgbClr val="5F5F5F"/>
        </a:hlink>
        <a:folHlink>
          <a:srgbClr val="96969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활공 4">
        <a:dk1>
          <a:srgbClr val="000000"/>
        </a:dk1>
        <a:lt1>
          <a:srgbClr val="FFFFFF"/>
        </a:lt1>
        <a:dk2>
          <a:srgbClr val="008080"/>
        </a:dk2>
        <a:lt2>
          <a:srgbClr val="FFCC66"/>
        </a:lt2>
        <a:accent1>
          <a:srgbClr val="0099CC"/>
        </a:accent1>
        <a:accent2>
          <a:srgbClr val="009999"/>
        </a:accent2>
        <a:accent3>
          <a:srgbClr val="AAC0C0"/>
        </a:accent3>
        <a:accent4>
          <a:srgbClr val="DADADA"/>
        </a:accent4>
        <a:accent5>
          <a:srgbClr val="AACAE2"/>
        </a:accent5>
        <a:accent6>
          <a:srgbClr val="008A8A"/>
        </a:accent6>
        <a:hlink>
          <a:srgbClr val="6600CC"/>
        </a:hlink>
        <a:folHlink>
          <a:srgbClr val="FF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활공 5">
        <a:dk1>
          <a:srgbClr val="000000"/>
        </a:dk1>
        <a:lt1>
          <a:srgbClr val="FFFFFF"/>
        </a:lt1>
        <a:dk2>
          <a:srgbClr val="993300"/>
        </a:dk2>
        <a:lt2>
          <a:srgbClr val="FFCC66"/>
        </a:lt2>
        <a:accent1>
          <a:srgbClr val="FF6633"/>
        </a:accent1>
        <a:accent2>
          <a:srgbClr val="CC6600"/>
        </a:accent2>
        <a:accent3>
          <a:srgbClr val="CAADAA"/>
        </a:accent3>
        <a:accent4>
          <a:srgbClr val="DADADA"/>
        </a:accent4>
        <a:accent5>
          <a:srgbClr val="FFB8AD"/>
        </a:accent5>
        <a:accent6>
          <a:srgbClr val="B95C00"/>
        </a:accent6>
        <a:hlink>
          <a:srgbClr val="CC0000"/>
        </a:hlink>
        <a:folHlink>
          <a:srgbClr val="FFFF0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테마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Office\Templates\디자인\활공.pot</Template>
  <TotalTime>4985</TotalTime>
  <Words>885</Words>
  <Application>Microsoft Office PowerPoint</Application>
  <PresentationFormat>화면 슬라이드 쇼(4:3)</PresentationFormat>
  <Paragraphs>309</Paragraphs>
  <Slides>23</Slides>
  <Notes>3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23</vt:i4>
      </vt:variant>
    </vt:vector>
  </HeadingPairs>
  <TitlesOfParts>
    <vt:vector size="24" baseType="lpstr">
      <vt:lpstr>활공</vt:lpstr>
      <vt:lpstr>슬라이드 1</vt:lpstr>
      <vt:lpstr>슬라이드 2</vt:lpstr>
      <vt:lpstr>슬라이드 3</vt:lpstr>
      <vt:lpstr>슬라이드 4</vt:lpstr>
      <vt:lpstr>슬라이드 5</vt:lpstr>
      <vt:lpstr>슬라이드 6</vt:lpstr>
      <vt:lpstr>슬라이드 7</vt:lpstr>
      <vt:lpstr>슬라이드 8</vt:lpstr>
      <vt:lpstr>슬라이드 9</vt:lpstr>
      <vt:lpstr>슬라이드 10</vt:lpstr>
      <vt:lpstr>슬라이드 11</vt:lpstr>
      <vt:lpstr>슬라이드 12</vt:lpstr>
      <vt:lpstr>슬라이드 13</vt:lpstr>
      <vt:lpstr>슬라이드 14</vt:lpstr>
      <vt:lpstr>슬라이드 15</vt:lpstr>
      <vt:lpstr>슬라이드 16</vt:lpstr>
      <vt:lpstr>슬라이드 17</vt:lpstr>
      <vt:lpstr>슬라이드 18</vt:lpstr>
      <vt:lpstr>슬라이드 19</vt:lpstr>
      <vt:lpstr>슬라이드 20</vt:lpstr>
      <vt:lpstr>슬라이드 21</vt:lpstr>
      <vt:lpstr>슬라이드 22</vt:lpstr>
      <vt:lpstr>슬라이드 23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/>
  <cp:lastModifiedBy>서울시청</cp:lastModifiedBy>
  <cp:revision>132</cp:revision>
  <cp:lastPrinted>1601-01-01T00:00:00Z</cp:lastPrinted>
  <dcterms:created xsi:type="dcterms:W3CDTF">1601-01-01T00:00:00Z</dcterms:created>
  <dcterms:modified xsi:type="dcterms:W3CDTF">2013-02-13T05:42:51Z</dcterms:modified>
</cp:coreProperties>
</file>