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25" r:id="rId2"/>
    <p:sldId id="524" r:id="rId3"/>
    <p:sldId id="522" r:id="rId4"/>
  </p:sldIdLst>
  <p:sldSz cx="9144000" cy="6858000" type="screen4x3"/>
  <p:notesSz cx="68580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1" autoAdjust="0"/>
    <p:restoredTop sz="86381" autoAdjust="0"/>
  </p:normalViewPr>
  <p:slideViewPr>
    <p:cSldViewPr>
      <p:cViewPr>
        <p:scale>
          <a:sx n="80" d="100"/>
          <a:sy n="80" d="100"/>
        </p:scale>
        <p:origin x="-2562" y="-504"/>
      </p:cViewPr>
      <p:guideLst>
        <p:guide orient="horz" pos="799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1480" cy="496889"/>
          </a:xfrm>
          <a:prstGeom prst="rect">
            <a:avLst/>
          </a:prstGeom>
        </p:spPr>
        <p:txBody>
          <a:bodyPr vert="horz" lIns="91433" tIns="45718" rIns="91433" bIns="457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917" y="2"/>
            <a:ext cx="2971480" cy="496889"/>
          </a:xfrm>
          <a:prstGeom prst="rect">
            <a:avLst/>
          </a:prstGeom>
        </p:spPr>
        <p:txBody>
          <a:bodyPr vert="horz" lIns="91433" tIns="45718" rIns="91433" bIns="45718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71480" cy="496888"/>
          </a:xfrm>
          <a:prstGeom prst="rect">
            <a:avLst/>
          </a:prstGeom>
        </p:spPr>
        <p:txBody>
          <a:bodyPr vert="horz" lIns="91433" tIns="45718" rIns="91433" bIns="457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917" y="9428164"/>
            <a:ext cx="2971480" cy="496888"/>
          </a:xfrm>
          <a:prstGeom prst="rect">
            <a:avLst/>
          </a:prstGeom>
        </p:spPr>
        <p:txBody>
          <a:bodyPr vert="horz" lIns="91433" tIns="45718" rIns="91433" bIns="45718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6332"/>
          </a:xfrm>
          <a:prstGeom prst="rect">
            <a:avLst/>
          </a:prstGeom>
        </p:spPr>
        <p:txBody>
          <a:bodyPr vert="horz" lIns="91433" tIns="45718" rIns="91433" bIns="457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6" y="1"/>
            <a:ext cx="2971800" cy="496332"/>
          </a:xfrm>
          <a:prstGeom prst="rect">
            <a:avLst/>
          </a:prstGeom>
        </p:spPr>
        <p:txBody>
          <a:bodyPr vert="horz" lIns="91433" tIns="45718" rIns="91433" bIns="45718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9325" y="746125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8" rIns="91433" bIns="4571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1" y="4715157"/>
            <a:ext cx="5486400" cy="4466987"/>
          </a:xfrm>
          <a:prstGeom prst="rect">
            <a:avLst/>
          </a:prstGeom>
        </p:spPr>
        <p:txBody>
          <a:bodyPr vert="horz" lIns="91433" tIns="45718" rIns="91433" bIns="4571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71800" cy="496332"/>
          </a:xfrm>
          <a:prstGeom prst="rect">
            <a:avLst/>
          </a:prstGeom>
        </p:spPr>
        <p:txBody>
          <a:bodyPr vert="horz" lIns="91433" tIns="45718" rIns="91433" bIns="457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6" y="9428583"/>
            <a:ext cx="2971800" cy="496332"/>
          </a:xfrm>
          <a:prstGeom prst="rect">
            <a:avLst/>
          </a:prstGeom>
        </p:spPr>
        <p:txBody>
          <a:bodyPr vert="horz" lIns="91433" tIns="45718" rIns="91433" bIns="45718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-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18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0" y="1273378"/>
            <a:ext cx="91440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(12.21~1.1)</a:t>
            </a:r>
          </a:p>
          <a:p>
            <a:pPr marL="457200" indent="-457200" algn="ctr">
              <a:lnSpc>
                <a:spcPct val="150000"/>
              </a:lnSpc>
            </a:pP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2668954" y="5595599"/>
            <a:ext cx="38202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연건</a:t>
            </a:r>
            <a:r>
              <a:rPr lang="en-US" altLang="ko-KR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119</a:t>
            </a:r>
            <a:r>
              <a:rPr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안전센터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5" name="Picture 14" descr="EMB000004941ae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4060" y="3865666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주간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1520" y="1418000"/>
            <a:ext cx="691276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/>
                <a:ea typeface="HY울릉도M"/>
              </a:rPr>
              <a:t>1.</a:t>
            </a:r>
            <a:r>
              <a:rPr lang="ko-KR" altLang="en-US" sz="2400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의용소방대  소방통로확보  </a:t>
            </a:r>
            <a:r>
              <a:rPr lang="ko-KR" alt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추진반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활동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1994064"/>
            <a:ext cx="799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자 </a:t>
            </a:r>
            <a:r>
              <a:rPr lang="en-US" altLang="ko-KR" sz="2000" dirty="0" smtClean="0">
                <a:latin typeface="HY견고딕"/>
                <a:ea typeface="HY견고딕"/>
              </a:rPr>
              <a:t>: 2015. 12. 21(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).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율곡로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19</a:t>
            </a:r>
            <a:r>
              <a:rPr lang="ko-KR" altLang="en-US" sz="2000" dirty="0" smtClean="0">
                <a:latin typeface="HY견고딕"/>
                <a:ea typeface="HY견고딕"/>
              </a:rPr>
              <a:t>길 </a:t>
            </a:r>
            <a:r>
              <a:rPr lang="en-US" altLang="ko-KR" sz="2000" dirty="0" smtClean="0">
                <a:latin typeface="HY견고딕"/>
                <a:ea typeface="HY견고딕"/>
              </a:rPr>
              <a:t>68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일대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이화동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 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및 진압대원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의용소방대원 </a:t>
            </a:r>
            <a:r>
              <a:rPr lang="en-US" altLang="ko-KR" sz="2000" dirty="0" smtClean="0">
                <a:latin typeface="HY견고딕"/>
                <a:ea typeface="HY견고딕"/>
              </a:rPr>
              <a:t>10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소방차 통행 장애요인 파악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 양보의무 대국민 홍보</a:t>
            </a:r>
            <a:endParaRPr lang="en-US" altLang="ko-KR" sz="2000" dirty="0">
              <a:latin typeface="HY견고딕"/>
              <a:ea typeface="HY견고딕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9024" y="4658360"/>
            <a:ext cx="8317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 간 </a:t>
            </a:r>
            <a:r>
              <a:rPr lang="en-US" altLang="ko-KR" sz="2000" dirty="0" smtClean="0">
                <a:latin typeface="HY견고딕"/>
                <a:ea typeface="HY견고딕"/>
              </a:rPr>
              <a:t>: 2015.12.21(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)~23(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연</a:t>
            </a:r>
            <a:r>
              <a:rPr lang="en-US" altLang="ko-KR" sz="2000" dirty="0" smtClean="0">
                <a:latin typeface="HY견고딕"/>
                <a:ea typeface="HY견고딕"/>
              </a:rPr>
              <a:t>63</a:t>
            </a:r>
            <a:r>
              <a:rPr lang="ko-KR" altLang="en-US" sz="2000" dirty="0" smtClean="0">
                <a:latin typeface="HY견고딕"/>
                <a:ea typeface="HY견고딕"/>
              </a:rPr>
              <a:t>호 등 </a:t>
            </a:r>
            <a:r>
              <a:rPr lang="en-US" altLang="ko-KR" sz="2000" dirty="0" smtClean="0">
                <a:latin typeface="HY견고딕"/>
                <a:ea typeface="HY견고딕"/>
              </a:rPr>
              <a:t>195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  원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1</a:t>
            </a:r>
            <a:r>
              <a:rPr lang="ko-KR" altLang="en-US" sz="2000" dirty="0" smtClean="0">
                <a:latin typeface="HY견고딕"/>
                <a:ea typeface="HY견고딕"/>
              </a:rPr>
              <a:t>팀장 등 </a:t>
            </a:r>
            <a:r>
              <a:rPr lang="en-US" altLang="ko-KR" sz="2000" dirty="0" smtClean="0">
                <a:latin typeface="HY견고딕"/>
                <a:ea typeface="HY견고딕"/>
              </a:rPr>
              <a:t>7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관내 소방용수시설 외관 점검 및 주변 환경 정리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87016" y="4073082"/>
            <a:ext cx="5149080" cy="504056"/>
          </a:xfrm>
          <a:prstGeom prst="roundRect">
            <a:avLst>
              <a:gd name="adj" fmla="val 13082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2.12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월 중 정기 소방용수시설조사</a:t>
            </a:r>
            <a:endParaRPr lang="ko-KR" altLang="en-US" sz="2400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6663114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주간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11560" y="4005064"/>
            <a:ext cx="4896544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의용소방대 비상구 단속반 활동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803280" y="4581128"/>
            <a:ext cx="8377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자 </a:t>
            </a:r>
            <a:r>
              <a:rPr lang="en-US" altLang="ko-KR" sz="2000" dirty="0" smtClean="0">
                <a:latin typeface="HY견고딕"/>
                <a:ea typeface="HY견고딕"/>
              </a:rPr>
              <a:t>: 2015.12.29(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다중이용시설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 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센터장</a:t>
            </a:r>
            <a:r>
              <a:rPr lang="ko-KR" altLang="en-US" sz="2000" dirty="0" smtClean="0">
                <a:latin typeface="HY견고딕"/>
                <a:ea typeface="HY견고딕"/>
              </a:rPr>
              <a:t> 및 의용소방대원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명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비상구 등 피난방화시설 자율적 소방안전관리 체제 지도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11560" y="1196752"/>
            <a:ext cx="4464496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1. 12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월 중 소방통로확보 훈련 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576" y="1844824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12.28(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 12.30(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 이화동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번지 일대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 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진압대원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소방차 통행 방해 요소 제거 및 불법주차 단속</a:t>
            </a:r>
            <a:endParaRPr lang="ko-KR" altLang="en-US" sz="2000" dirty="0" smtClean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11732</TotalTime>
  <Words>230</Words>
  <Application>Microsoft Office PowerPoint</Application>
  <PresentationFormat>화면 슬라이드 쇼(4:3)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1213</cp:revision>
  <dcterms:created xsi:type="dcterms:W3CDTF">2012-09-23T05:25:51Z</dcterms:created>
  <dcterms:modified xsi:type="dcterms:W3CDTF">2015-12-23T01:47:25Z</dcterms:modified>
</cp:coreProperties>
</file>