
<file path=[Content_Types].xml><?xml version="1.0" encoding="utf-8"?>
<Types xmlns="http://schemas.openxmlformats.org/package/2006/content-types"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Default Extension="jpeg" ContentType="image/jpeg"/>
  <Default Extension="png" ContentType="image/png"/>
  <Default Extension="rels" ContentType="application/vnd.openxmlformats-package.relationships+xml"/>
  <Default Extension="xml" ContentType="application/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officeDocument/2006/relationships/extended-properties" Target="docProps/app.xml"  /><Relationship Id="rId3" Type="http://schemas.openxmlformats.org/package/2006/relationships/metadata/core-properties" Target="docProps/core.xml"  /><Relationship Id="rId4" Type="http://schemas.openxmlformats.org/package/2006/relationships/metadata/thumbnail" Target="docProps/thumbnail.jpeg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aveSubsetFonts="1">
  <p:sldMasterIdLst>
    <p:sldMasterId id="2147483660" r:id="rId5"/>
  </p:sldMasterIdLst>
  <p:notesMasterIdLst>
    <p:notesMasterId r:id="rId7"/>
  </p:notesMasterIdLst>
  <p:sldIdLst>
    <p:sldId id="257" r:id="rId1"/>
    <p:sldId id="258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/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def="{5C22544A-7EE6-4342-B048-85BDC9FD1C3A}"/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 showOutlineIcons="0" vertBarState="maximized">
    <p:restoredLeft sz="15620"/>
    <p:restoredTop sz="95199"/>
  </p:normalViewPr>
  <p:slideViewPr>
    <p:cSldViewPr>
      <p:cViewPr varScale="1">
        <p:scale>
          <a:sx n="103" d="100"/>
          <a:sy n="103" d="100"/>
        </p:scale>
        <p:origin x="-174" y="-96"/>
      </p:cViewPr>
      <p:guideLst>
        <p:guide orient="horz" pos="2159"/>
        <p:guide pos="287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192" cy="73736192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" Target="slides/slide1.xml"  /><Relationship Id="rId2" Type="http://schemas.openxmlformats.org/officeDocument/2006/relationships/slide" Target="slides/slide2.xml"  /><Relationship Id="rId3" Type="http://schemas.openxmlformats.org/officeDocument/2006/relationships/presProps" Target="presProps.xml"  /><Relationship Id="rId4" Type="http://schemas.openxmlformats.org/officeDocument/2006/relationships/viewProps" Target="viewProps.xml"  /><Relationship Id="rId5" Type="http://schemas.openxmlformats.org/officeDocument/2006/relationships/slideMaster" Target="slideMasters/slideMaster1.xml"  /><Relationship Id="rId6" Type="http://schemas.openxmlformats.org/officeDocument/2006/relationships/theme" Target="theme/theme1.xml"  /><Relationship Id="rId7" Type="http://schemas.openxmlformats.org/officeDocument/2006/relationships/notesMaster" Target="notesMasters/notesMaster1.xml"  /><Relationship Id="rId8" Type="http://schemas.openxmlformats.org/officeDocument/2006/relationships/tableStyles" Target="tableStyles.xml"  /></Relationships>
</file>

<file path=ppt/notesMasters/_rels/notes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2.xml"  /></Relationships>
</file>

<file path=ppt/notesMasters/notesMaster1.xml><?xml version="1.0" encoding="utf-8"?>
<p:notes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E0967AB3-5E97-4F03-AB76-0F4D9A73C8E3}" type="datetimeFigureOut">
              <a:rPr lang="ko-KR" altLang="en-US"/>
              <a:pPr lvl="0">
                <a:defRPr lang="ko-KR" altLang="en-US"/>
              </a:pPr>
              <a:t>2015-11-04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7034FF07-7F65-4360-863D-D8464B90C77E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슬라이드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FB30EDBD-1C2D-4C1E-B459-B60219FAB484}" type="datetimeFigureOut">
              <a:rPr lang="ko-KR" altLang="en-US"/>
              <a:pPr lvl="0">
                <a:defRPr lang="ko-KR" altLang="en-US"/>
              </a:pPr>
              <a:t>2015-11-04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4BEDD84E-25D4-4983-8AA1-2863C96F08D9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FB30EDBD-1C2D-4C1E-B459-B60219FAB484}" type="datetimeFigureOut">
              <a:rPr lang="ko-KR" altLang="en-US"/>
              <a:pPr lvl="0">
                <a:defRPr lang="ko-KR" altLang="en-US"/>
              </a:pPr>
              <a:t>2015-11-04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4BEDD84E-25D4-4983-8AA1-2863C96F08D9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FB30EDBD-1C2D-4C1E-B459-B60219FAB484}" type="datetimeFigureOut">
              <a:rPr lang="ko-KR" altLang="en-US"/>
              <a:pPr lvl="0">
                <a:defRPr lang="ko-KR" altLang="en-US"/>
              </a:pPr>
              <a:t>2015-11-04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4BEDD84E-25D4-4983-8AA1-2863C96F08D9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콘텐츠 2개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FB30EDBD-1C2D-4C1E-B459-B60219FAB484}" type="datetimeFigureOut">
              <a:rPr lang="ko-KR" altLang="en-US"/>
              <a:pPr lvl="0">
                <a:defRPr lang="ko-KR" altLang="en-US"/>
              </a:pPr>
              <a:t>2015-11-04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4BEDD84E-25D4-4983-8AA1-2863C96F08D9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비교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FB30EDBD-1C2D-4C1E-B459-B60219FAB484}" type="datetimeFigureOut">
              <a:rPr lang="ko-KR" altLang="en-US"/>
              <a:pPr lvl="0">
                <a:defRPr lang="ko-KR" altLang="en-US"/>
              </a:pPr>
              <a:t>2015-11-04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4BEDD84E-25D4-4983-8AA1-2863C96F08D9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FB30EDBD-1C2D-4C1E-B459-B60219FAB484}" type="datetimeFigureOut">
              <a:rPr lang="ko-KR" altLang="en-US"/>
              <a:pPr lvl="0">
                <a:defRPr lang="ko-KR" altLang="en-US"/>
              </a:pPr>
              <a:t>2015-11-04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4BEDD84E-25D4-4983-8AA1-2863C96F08D9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FB30EDBD-1C2D-4C1E-B459-B60219FAB484}" type="datetimeFigureOut">
              <a:rPr lang="ko-KR" altLang="en-US"/>
              <a:pPr lvl="0">
                <a:defRPr lang="ko-KR" altLang="en-US"/>
              </a:pPr>
              <a:t>2015-11-04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4BEDD84E-25D4-4983-8AA1-2863C96F08D9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캡션 있는 콘텐츠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FB30EDBD-1C2D-4C1E-B459-B60219FAB484}" type="datetimeFigureOut">
              <a:rPr lang="ko-KR" altLang="en-US"/>
              <a:pPr lvl="0">
                <a:defRPr lang="ko-KR" altLang="en-US"/>
              </a:pPr>
              <a:t>2015-11-04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4BEDD84E-25D4-4983-8AA1-2863C96F08D9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캡션 있는 그림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FB30EDBD-1C2D-4C1E-B459-B60219FAB484}" type="datetimeFigureOut">
              <a:rPr lang="ko-KR" altLang="en-US"/>
              <a:pPr lvl="0">
                <a:defRPr lang="ko-KR" altLang="en-US"/>
              </a:pPr>
              <a:t>2015-11-04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4BEDD84E-25D4-4983-8AA1-2863C96F08D9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세로 텍스트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FB30EDBD-1C2D-4C1E-B459-B60219FAB484}" type="datetimeFigureOut">
              <a:rPr lang="ko-KR" altLang="en-US"/>
              <a:pPr lvl="0">
                <a:defRPr lang="ko-KR" altLang="en-US"/>
              </a:pPr>
              <a:t>2015-11-04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4BEDD84E-25D4-4983-8AA1-2863C96F08D9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세로 제목 및 텍스트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 idx="0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FB30EDBD-1C2D-4C1E-B459-B60219FAB484}" type="datetimeFigureOut">
              <a:rPr lang="ko-KR" altLang="en-US"/>
              <a:pPr lvl="0">
                <a:defRPr lang="ko-KR" altLang="en-US"/>
              </a:pPr>
              <a:t>2015-11-04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4BEDD84E-25D4-4983-8AA1-2863C96F08D9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1.xml"  /><Relationship Id="rId10" Type="http://schemas.openxmlformats.org/officeDocument/2006/relationships/slideLayout" Target="../slideLayouts/slideLayout9.xml"  /><Relationship Id="rId11" Type="http://schemas.openxmlformats.org/officeDocument/2006/relationships/slideLayout" Target="../slideLayouts/slideLayout10.xml"  /><Relationship Id="rId12" Type="http://schemas.openxmlformats.org/officeDocument/2006/relationships/slideLayout" Target="../slideLayouts/slideLayout11.xml"  /><Relationship Id="rId2" Type="http://schemas.openxmlformats.org/officeDocument/2006/relationships/slideLayout" Target="../slideLayouts/slideLayout1.xml"  /><Relationship Id="rId3" Type="http://schemas.openxmlformats.org/officeDocument/2006/relationships/slideLayout" Target="../slideLayouts/slideLayout2.xml"  /><Relationship Id="rId4" Type="http://schemas.openxmlformats.org/officeDocument/2006/relationships/slideLayout" Target="../slideLayouts/slideLayout3.xml"  /><Relationship Id="rId5" Type="http://schemas.openxmlformats.org/officeDocument/2006/relationships/slideLayout" Target="../slideLayouts/slideLayout4.xml"  /><Relationship Id="rId6" Type="http://schemas.openxmlformats.org/officeDocument/2006/relationships/slideLayout" Target="../slideLayouts/slideLayout5.xml"  /><Relationship Id="rId7" Type="http://schemas.openxmlformats.org/officeDocument/2006/relationships/slideLayout" Target="../slideLayouts/slideLayout6.xml"  /><Relationship Id="rId8" Type="http://schemas.openxmlformats.org/officeDocument/2006/relationships/slideLayout" Target="../slideLayouts/slideLayout7.xml"  /><Relationship Id="rId9" Type="http://schemas.openxmlformats.org/officeDocument/2006/relationships/slideLayout" Target="../slideLayouts/slideLayout8.xml"  /></Relationships>
</file>

<file path=ppt/slideMasters/slideMaster1.xml><?xml version="1.0" encoding="utf-8"?>
<p:sld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 name="Office 테마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 idx="0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anchor="ctr"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FB30EDBD-1C2D-4C1E-B459-B60219FAB484}" type="datetimeFigureOut">
              <a:rPr lang="ko-KR" altLang="en-US"/>
              <a:pPr lvl="0">
                <a:defRPr lang="ko-KR" altLang="en-US"/>
              </a:pPr>
              <a:t>2015-11-04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4BEDD84E-25D4-4983-8AA1-2863C96F08D9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10" Type="http://schemas.openxmlformats.org/officeDocument/2006/relationships/image" Target="../media/image9.png"  /><Relationship Id="rId2" Type="http://schemas.openxmlformats.org/officeDocument/2006/relationships/image" Target="../media/image1.jpeg"  /><Relationship Id="rId3" Type="http://schemas.openxmlformats.org/officeDocument/2006/relationships/image" Target="../media/image2.png"  /><Relationship Id="rId4" Type="http://schemas.openxmlformats.org/officeDocument/2006/relationships/image" Target="../media/image3.png"  /><Relationship Id="rId5" Type="http://schemas.openxmlformats.org/officeDocument/2006/relationships/image" Target="../media/image4.png"  /><Relationship Id="rId6" Type="http://schemas.openxmlformats.org/officeDocument/2006/relationships/image" Target="../media/image5.png"  /><Relationship Id="rId7" Type="http://schemas.openxmlformats.org/officeDocument/2006/relationships/image" Target="../media/image6.png"  /><Relationship Id="rId8" Type="http://schemas.openxmlformats.org/officeDocument/2006/relationships/image" Target="../media/image7.png"  /><Relationship Id="rId9" Type="http://schemas.openxmlformats.org/officeDocument/2006/relationships/image" Target="../media/image8.png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10.jpeg"  /><Relationship Id="rId3" Type="http://schemas.openxmlformats.org/officeDocument/2006/relationships/image" Target="../media/image11.png"  /><Relationship Id="rId4" Type="http://schemas.openxmlformats.org/officeDocument/2006/relationships/image" Target="../media/image12.png"  /><Relationship Id="rId5" Type="http://schemas.openxmlformats.org/officeDocument/2006/relationships/image" Target="../media/image4.png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>
            <a:spLocks noGrp="1"/>
          </p:cNvSpPr>
          <p:nvPr>
            <p:ph type="title" idx="0"/>
          </p:nvPr>
        </p:nvSpPr>
        <p:spPr>
          <a:xfrm>
            <a:off x="457200" y="274638"/>
            <a:ext cx="8229600" cy="562074"/>
          </a:xfrm>
        </p:spPr>
        <p:txBody>
          <a:bodyPr/>
          <a:lstStyle/>
          <a:p>
            <a:pPr>
              <a:defRPr lang="ko-KR" altLang="en-US"/>
            </a:pPr>
            <a:r>
              <a:rPr lang="ko-KR" altLang="en-US" sz="2400"/>
              <a:t>영동초등학교 차량 배치도</a:t>
            </a:r>
            <a:endParaRPr lang="ko-KR" altLang="en-US" sz="2400"/>
          </a:p>
        </p:txBody>
      </p:sp>
      <p:pic>
        <p:nvPicPr>
          <p:cNvPr id="3" name="그림 2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tretch>
            <a:fillRect/>
          </a:stretch>
        </p:blipFill>
        <p:spPr>
          <a:xfrm>
            <a:off x="251520" y="980728"/>
            <a:ext cx="8640960" cy="554461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1691680" y="4783132"/>
            <a:ext cx="1080120" cy="446068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 flipH="1">
            <a:off x="5148064" y="4509120"/>
            <a:ext cx="1008112" cy="41633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4067944" y="3955156"/>
            <a:ext cx="611633" cy="33794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5"/>
          <a:srcRect/>
          <a:stretch>
            <a:fillRect/>
          </a:stretch>
        </p:blipFill>
        <p:spPr>
          <a:xfrm rot="21548726" flipH="1">
            <a:off x="6621147" y="4010145"/>
            <a:ext cx="684314" cy="386392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6"/>
          <a:srcRect/>
          <a:stretch>
            <a:fillRect/>
          </a:stretch>
        </p:blipFill>
        <p:spPr>
          <a:xfrm flipH="1">
            <a:off x="4499992" y="4509120"/>
            <a:ext cx="634477" cy="41508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6"/>
          <a:srcRect/>
          <a:stretch>
            <a:fillRect/>
          </a:stretch>
        </p:blipFill>
        <p:spPr>
          <a:xfrm>
            <a:off x="2713387" y="4550983"/>
            <a:ext cx="706485" cy="462193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0" name="Picture 6"/>
          <p:cNvPicPr>
            <a:picLocks noChangeAspect="1" noChangeArrowheads="1"/>
          </p:cNvPicPr>
          <p:nvPr/>
        </p:nvPicPr>
        <p:blipFill rotWithShape="1">
          <a:blip r:embed="rId7"/>
          <a:srcRect/>
          <a:stretch>
            <a:fillRect/>
          </a:stretch>
        </p:blipFill>
        <p:spPr>
          <a:xfrm>
            <a:off x="1155200" y="3933056"/>
            <a:ext cx="1184552" cy="354402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 rotWithShape="1">
          <a:blip r:embed="rId7"/>
          <a:srcRect/>
          <a:stretch>
            <a:fillRect/>
          </a:stretch>
        </p:blipFill>
        <p:spPr>
          <a:xfrm flipH="1">
            <a:off x="4572000" y="3861048"/>
            <a:ext cx="1112544" cy="332858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2" name="모서리가 둥근 사각형 설명선 11"/>
          <p:cNvSpPr/>
          <p:nvPr/>
        </p:nvSpPr>
        <p:spPr>
          <a:xfrm>
            <a:off x="1259632" y="5373216"/>
            <a:ext cx="864096" cy="288032"/>
          </a:xfrm>
          <a:prstGeom prst="wedgeRoundRectCallout">
            <a:avLst>
              <a:gd name="adj1" fmla="val 56991"/>
              <a:gd name="adj2" fmla="val -105440"/>
              <a:gd name="adj3" fmla="val 16667"/>
            </a:avLst>
          </a:prstGeom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 lang="ko-KR" altLang="en-US"/>
            </a:pPr>
            <a:r>
              <a:rPr lang="ko-KR" altLang="en-US" sz="1200"/>
              <a:t>당산</a:t>
            </a:r>
            <a:r>
              <a:rPr lang="en-US" altLang="ko-KR" sz="1200"/>
              <a:t>P</a:t>
            </a:r>
            <a:endParaRPr lang="en-US" altLang="ko-KR" sz="1200"/>
          </a:p>
        </p:txBody>
      </p:sp>
      <p:sp>
        <p:nvSpPr>
          <p:cNvPr id="13" name="모서리가 둥근 사각형 설명선 12"/>
          <p:cNvSpPr/>
          <p:nvPr/>
        </p:nvSpPr>
        <p:spPr>
          <a:xfrm>
            <a:off x="4788024" y="5157192"/>
            <a:ext cx="864096" cy="288032"/>
          </a:xfrm>
          <a:prstGeom prst="wedgeRoundRectCallout">
            <a:avLst>
              <a:gd name="adj1" fmla="val 41631"/>
              <a:gd name="adj2" fmla="val -121824"/>
              <a:gd name="adj3" fmla="val 16667"/>
            </a:avLst>
          </a:prstGeom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r>
              <a:rPr lang="ko-KR" altLang="en-US" sz="1200"/>
              <a:t>대응단</a:t>
            </a:r>
            <a:r>
              <a:rPr lang="en-US" altLang="ko-KR" sz="1200"/>
              <a:t>P</a:t>
            </a:r>
            <a:endParaRPr lang="en-US" altLang="ko-KR" sz="1200"/>
          </a:p>
        </p:txBody>
      </p:sp>
      <p:sp>
        <p:nvSpPr>
          <p:cNvPr id="14" name="모서리가 둥근 사각형 설명선 13"/>
          <p:cNvSpPr/>
          <p:nvPr/>
        </p:nvSpPr>
        <p:spPr>
          <a:xfrm>
            <a:off x="6516216" y="3573016"/>
            <a:ext cx="864096" cy="288032"/>
          </a:xfrm>
          <a:prstGeom prst="wedgeRoundRectCallout">
            <a:avLst>
              <a:gd name="adj1" fmla="val 18078"/>
              <a:gd name="adj2" fmla="val 111657"/>
              <a:gd name="adj3" fmla="val 16667"/>
            </a:avLst>
          </a:prstGeom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r>
              <a:rPr lang="ko-KR" altLang="en-US" sz="1200"/>
              <a:t>지휘차</a:t>
            </a:r>
            <a:endParaRPr lang="ko-KR" altLang="en-US" sz="1200"/>
          </a:p>
        </p:txBody>
      </p:sp>
      <p:sp>
        <p:nvSpPr>
          <p:cNvPr id="15" name="모서리가 둥근 사각형 설명선 14"/>
          <p:cNvSpPr/>
          <p:nvPr/>
        </p:nvSpPr>
        <p:spPr>
          <a:xfrm>
            <a:off x="3707904" y="3501008"/>
            <a:ext cx="1008112" cy="288032"/>
          </a:xfrm>
          <a:prstGeom prst="wedgeRoundRectCallout">
            <a:avLst>
              <a:gd name="adj1" fmla="val -9570"/>
              <a:gd name="adj2" fmla="val 95272"/>
              <a:gd name="adj3" fmla="val 16667"/>
            </a:avLst>
          </a:prstGeom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r>
              <a:rPr lang="ko-KR" altLang="en-US" sz="1200"/>
              <a:t>당산구급차</a:t>
            </a:r>
            <a:endParaRPr lang="ko-KR" altLang="en-US" sz="1200"/>
          </a:p>
        </p:txBody>
      </p:sp>
      <p:sp>
        <p:nvSpPr>
          <p:cNvPr id="16" name="모서리가 둥근 사각형 설명선 15"/>
          <p:cNvSpPr/>
          <p:nvPr/>
        </p:nvSpPr>
        <p:spPr>
          <a:xfrm>
            <a:off x="3419872" y="4941168"/>
            <a:ext cx="1296144" cy="288032"/>
          </a:xfrm>
          <a:prstGeom prst="wedgeRoundRectCallout">
            <a:avLst>
              <a:gd name="adj1" fmla="val 22686"/>
              <a:gd name="adj2" fmla="val -52176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 lang="ko-KR" altLang="en-US"/>
            </a:pPr>
            <a:r>
              <a:rPr lang="ko-KR" altLang="en-US" sz="1200">
                <a:solidFill>
                  <a:srgbClr val="000000"/>
                </a:solidFill>
              </a:rPr>
              <a:t>방수 시범 훈련</a:t>
            </a:r>
            <a:endParaRPr lang="ko-KR" altLang="en-US" sz="1200">
              <a:solidFill>
                <a:srgbClr val="000000"/>
              </a:solidFill>
            </a:endParaRPr>
          </a:p>
        </p:txBody>
      </p:sp>
      <p:pic>
        <p:nvPicPr>
          <p:cNvPr id="17" name="Picture 11"/>
          <p:cNvPicPr>
            <a:picLocks noChangeAspect="1" noChangeArrowheads="1"/>
          </p:cNvPicPr>
          <p:nvPr/>
        </p:nvPicPr>
        <p:blipFill rotWithShape="1">
          <a:blip r:embed="rId8"/>
          <a:srcRect/>
          <a:stretch>
            <a:fillRect/>
          </a:stretch>
        </p:blipFill>
        <p:spPr>
          <a:xfrm>
            <a:off x="2867630" y="3933056"/>
            <a:ext cx="192201" cy="36004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8" name="Picture 4"/>
          <p:cNvPicPr>
            <a:picLocks noChangeAspect="1" noChangeArrowheads="1"/>
          </p:cNvPicPr>
          <p:nvPr/>
        </p:nvPicPr>
        <p:blipFill rotWithShape="1">
          <a:blip r:embed="rId9"/>
          <a:srcRect/>
          <a:stretch>
            <a:fillRect/>
          </a:stretch>
        </p:blipFill>
        <p:spPr>
          <a:xfrm flipH="1">
            <a:off x="3563888" y="3887596"/>
            <a:ext cx="259632" cy="40550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 rotWithShape="1">
          <a:blip r:embed="rId10"/>
          <a:srcRect/>
          <a:stretch>
            <a:fillRect/>
          </a:stretch>
        </p:blipFill>
        <p:spPr>
          <a:xfrm>
            <a:off x="3203848" y="4033522"/>
            <a:ext cx="268629" cy="331581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/>
</p:sld>
</file>

<file path=ppt/slides/slide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>
            <a:spLocks noGrp="1"/>
          </p:cNvSpPr>
          <p:nvPr>
            <p:ph type="title" idx="0"/>
          </p:nvPr>
        </p:nvSpPr>
        <p:spPr>
          <a:xfrm>
            <a:off x="457200" y="274638"/>
            <a:ext cx="8229600" cy="562074"/>
          </a:xfrm>
        </p:spPr>
        <p:txBody>
          <a:bodyPr/>
          <a:lstStyle/>
          <a:p>
            <a:pPr>
              <a:defRPr lang="ko-KR" altLang="en-US"/>
            </a:pPr>
            <a:r>
              <a:rPr lang="ko-KR" altLang="en-US" sz="2400"/>
              <a:t>영동초등학교 출동 대기선</a:t>
            </a:r>
            <a:endParaRPr lang="ko-KR" altLang="en-US" sz="2400"/>
          </a:p>
        </p:txBody>
      </p:sp>
      <p:pic>
        <p:nvPicPr>
          <p:cNvPr id="3" name="그림 2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tretch>
            <a:fillRect/>
          </a:stretch>
        </p:blipFill>
        <p:spPr>
          <a:xfrm>
            <a:off x="287524" y="908720"/>
            <a:ext cx="8568952" cy="5544616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4788024" y="5013176"/>
            <a:ext cx="792088" cy="466444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5220072" y="5661248"/>
            <a:ext cx="792506" cy="46669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4572000" y="4509120"/>
            <a:ext cx="398424" cy="432048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5"/>
          <a:srcRect/>
          <a:stretch>
            <a:fillRect/>
          </a:stretch>
        </p:blipFill>
        <p:spPr>
          <a:xfrm flipH="1">
            <a:off x="4031702" y="4041410"/>
            <a:ext cx="828329" cy="467709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9" name="모서리가 둥근 사각형 설명선 8"/>
          <p:cNvSpPr/>
          <p:nvPr/>
        </p:nvSpPr>
        <p:spPr>
          <a:xfrm>
            <a:off x="4788024" y="3573016"/>
            <a:ext cx="792088" cy="288032"/>
          </a:xfrm>
          <a:prstGeom prst="wedgeRoundRectCallout">
            <a:avLst>
              <a:gd name="adj1" fmla="val -49504"/>
              <a:gd name="adj2" fmla="val 140321"/>
              <a:gd name="adj3" fmla="val 16667"/>
            </a:avLst>
          </a:prstGeom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 lang="ko-KR" altLang="en-US"/>
            </a:pPr>
            <a:r>
              <a:rPr lang="ko-KR" altLang="en-US" sz="1200"/>
              <a:t>지휘차</a:t>
            </a:r>
            <a:endParaRPr lang="ko-KR" altLang="en-US" sz="1200"/>
          </a:p>
        </p:txBody>
      </p:sp>
      <p:sp>
        <p:nvSpPr>
          <p:cNvPr id="12" name="모서리가 둥근 사각형 설명선 11"/>
          <p:cNvSpPr/>
          <p:nvPr/>
        </p:nvSpPr>
        <p:spPr>
          <a:xfrm>
            <a:off x="5004048" y="4149080"/>
            <a:ext cx="1008112" cy="288032"/>
          </a:xfrm>
          <a:prstGeom prst="wedgeRoundRectCallout">
            <a:avLst>
              <a:gd name="adj1" fmla="val -49504"/>
              <a:gd name="adj2" fmla="val 140321"/>
              <a:gd name="adj3" fmla="val 16667"/>
            </a:avLst>
          </a:prstGeom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r>
              <a:rPr lang="ko-KR" altLang="en-US" sz="1200"/>
              <a:t>당산구급대</a:t>
            </a:r>
            <a:endParaRPr lang="ko-KR" altLang="en-US" sz="1200"/>
          </a:p>
        </p:txBody>
      </p:sp>
      <p:sp>
        <p:nvSpPr>
          <p:cNvPr id="13" name="모서리가 둥근 사각형 설명선 12"/>
          <p:cNvSpPr/>
          <p:nvPr/>
        </p:nvSpPr>
        <p:spPr>
          <a:xfrm>
            <a:off x="5580112" y="4581128"/>
            <a:ext cx="792088" cy="288032"/>
          </a:xfrm>
          <a:prstGeom prst="wedgeRoundRectCallout">
            <a:avLst>
              <a:gd name="adj1" fmla="val -49504"/>
              <a:gd name="adj2" fmla="val 140321"/>
              <a:gd name="adj3" fmla="val 16667"/>
            </a:avLst>
          </a:prstGeom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r>
              <a:rPr lang="ko-KR" altLang="en-US" sz="1200"/>
              <a:t>당산</a:t>
            </a:r>
            <a:r>
              <a:rPr lang="en-US" altLang="ko-KR" sz="1200"/>
              <a:t>P</a:t>
            </a:r>
            <a:endParaRPr lang="en-US" altLang="ko-KR" sz="1200"/>
          </a:p>
        </p:txBody>
      </p:sp>
      <p:sp>
        <p:nvSpPr>
          <p:cNvPr id="14" name="모서리가 둥근 사각형 설명선 13"/>
          <p:cNvSpPr/>
          <p:nvPr/>
        </p:nvSpPr>
        <p:spPr>
          <a:xfrm>
            <a:off x="5940152" y="5157192"/>
            <a:ext cx="792088" cy="288032"/>
          </a:xfrm>
          <a:prstGeom prst="wedgeRoundRectCallout">
            <a:avLst>
              <a:gd name="adj1" fmla="val -49504"/>
              <a:gd name="adj2" fmla="val 140321"/>
              <a:gd name="adj3" fmla="val 16667"/>
            </a:avLst>
          </a:prstGeom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r>
              <a:rPr lang="ko-KR" altLang="en-US" sz="1200"/>
              <a:t>대응단</a:t>
            </a:r>
            <a:r>
              <a:rPr lang="en-US" altLang="ko-KR" sz="1200"/>
              <a:t>P</a:t>
            </a:r>
            <a:endParaRPr lang="en-US" altLang="ko-KR" sz="1200"/>
          </a:p>
        </p:txBody>
      </p:sp>
    </p:spTree>
  </p:cSld>
  <p:clrMapOvr>
    <a:masterClrMapping/>
  </p:clrMapOvr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>R&amp;D</ep:Company>
  <ep:Words>21</ep:Words>
  <ep:PresentationFormat>화면 슬라이드 쇼(4:3)</ep:PresentationFormat>
  <ep:Paragraphs>11</ep:Paragraphs>
  <ep:Slides>2</ep:Slides>
  <ep:Notes>0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ep:HeadingPairs>
  <ep:TitlesOfParts>
    <vt:vector size="3" baseType="lpstr">
      <vt:lpstr>Office 테마</vt:lpstr>
      <vt:lpstr>영동초등학교 차량 배치도</vt:lpstr>
      <vt:lpstr>영동초등학교 출동 대기선</vt:lpstr>
    </vt:vector>
  </ep:TitlesOfParts>
  <ep:HyperlinkBase/>
  <ep:Application>Hancom Office Hanshow 2010</ep:Application>
  <ep:AppVersion>8.5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cp:category/>
  <dcterms:created xsi:type="dcterms:W3CDTF">2006-10-05T04:04:58.000</dcterms:created>
  <dc:creator>Microsoft Corporation</dc:creator>
  <dc:description/>
  <cp:keywords/>
  <cp:lastModifiedBy>USER</cp:lastModifiedBy>
  <dcterms:modified xsi:type="dcterms:W3CDTF">2018-09-18T00:24:59.145</dcterms:modified>
  <cp:revision>28</cp:revision>
  <dc:subject/>
  <dc:title>슬라이드 1</dc:title>
</cp:coreProperties>
</file>