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374" y="-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D0CA6-2BE7-41F2-8E92-6814C9DBE80A}" type="datetimeFigureOut">
              <a:rPr lang="ko-KR" altLang="en-US" smtClean="0"/>
              <a:t>2016-05-11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480DF-6F6D-49D0-8C7E-592F3296B3B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425" t="10464" r="1666" b="27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835" t="10464" r="1666" b="27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</cp:revision>
  <dcterms:created xsi:type="dcterms:W3CDTF">2016-05-11T00:26:44Z</dcterms:created>
  <dcterms:modified xsi:type="dcterms:W3CDTF">2016-05-11T00:30:23Z</dcterms:modified>
</cp:coreProperties>
</file>