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740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0C50B7-3891-4936-94CD-E89E10BA7E59}" type="datetimeFigureOut">
              <a:rPr lang="ko-KR" altLang="en-US" smtClean="0"/>
              <a:t>2020-08-11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57B74B-D962-438A-97DF-417D73830ED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508394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0C50B7-3891-4936-94CD-E89E10BA7E59}" type="datetimeFigureOut">
              <a:rPr lang="ko-KR" altLang="en-US" smtClean="0"/>
              <a:t>2020-08-11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57B74B-D962-438A-97DF-417D73830ED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710735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0C50B7-3891-4936-94CD-E89E10BA7E59}" type="datetimeFigureOut">
              <a:rPr lang="ko-KR" altLang="en-US" smtClean="0"/>
              <a:t>2020-08-11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57B74B-D962-438A-97DF-417D73830ED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059302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0C50B7-3891-4936-94CD-E89E10BA7E59}" type="datetimeFigureOut">
              <a:rPr lang="ko-KR" altLang="en-US" smtClean="0"/>
              <a:t>2020-08-11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57B74B-D962-438A-97DF-417D73830ED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395539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0C50B7-3891-4936-94CD-E89E10BA7E59}" type="datetimeFigureOut">
              <a:rPr lang="ko-KR" altLang="en-US" smtClean="0"/>
              <a:t>2020-08-11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57B74B-D962-438A-97DF-417D73830ED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320365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0C50B7-3891-4936-94CD-E89E10BA7E59}" type="datetimeFigureOut">
              <a:rPr lang="ko-KR" altLang="en-US" smtClean="0"/>
              <a:t>2020-08-11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57B74B-D962-438A-97DF-417D73830ED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737151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0C50B7-3891-4936-94CD-E89E10BA7E59}" type="datetimeFigureOut">
              <a:rPr lang="ko-KR" altLang="en-US" smtClean="0"/>
              <a:t>2020-08-11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57B74B-D962-438A-97DF-417D73830ED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070466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0C50B7-3891-4936-94CD-E89E10BA7E59}" type="datetimeFigureOut">
              <a:rPr lang="ko-KR" altLang="en-US" smtClean="0"/>
              <a:t>2020-08-11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57B74B-D962-438A-97DF-417D73830ED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155256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0C50B7-3891-4936-94CD-E89E10BA7E59}" type="datetimeFigureOut">
              <a:rPr lang="ko-KR" altLang="en-US" smtClean="0"/>
              <a:t>2020-08-11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57B74B-D962-438A-97DF-417D73830ED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225663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0C50B7-3891-4936-94CD-E89E10BA7E59}" type="datetimeFigureOut">
              <a:rPr lang="ko-KR" altLang="en-US" smtClean="0"/>
              <a:t>2020-08-11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57B74B-D962-438A-97DF-417D73830ED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489444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0C50B7-3891-4936-94CD-E89E10BA7E59}" type="datetimeFigureOut">
              <a:rPr lang="ko-KR" altLang="en-US" smtClean="0"/>
              <a:t>2020-08-11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57B74B-D962-438A-97DF-417D73830ED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390453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0C50B7-3891-4936-94CD-E89E10BA7E59}" type="datetimeFigureOut">
              <a:rPr lang="ko-KR" altLang="en-US" smtClean="0"/>
              <a:t>2020-08-11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57B74B-D962-438A-97DF-417D73830ED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829437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그룹 11"/>
          <p:cNvGrpSpPr/>
          <p:nvPr/>
        </p:nvGrpSpPr>
        <p:grpSpPr>
          <a:xfrm>
            <a:off x="101720" y="476672"/>
            <a:ext cx="9042280" cy="5769124"/>
            <a:chOff x="101720" y="476672"/>
            <a:chExt cx="9042280" cy="5769124"/>
          </a:xfrm>
        </p:grpSpPr>
        <p:pic>
          <p:nvPicPr>
            <p:cNvPr id="1026" name="Picture 2" descr="C:\Users\USER\Desktop\DMS배치도 및 운영수칙\디지털미디어스트리트(DMS) 위치도.jp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1720" y="476672"/>
              <a:ext cx="9042280" cy="576912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직사각형 3"/>
            <p:cNvSpPr/>
            <p:nvPr/>
          </p:nvSpPr>
          <p:spPr>
            <a:xfrm>
              <a:off x="6372200" y="2642834"/>
              <a:ext cx="1008112" cy="1506246"/>
            </a:xfrm>
            <a:prstGeom prst="rect">
              <a:avLst/>
            </a:prstGeom>
            <a:solidFill>
              <a:schemeClr val="accent2">
                <a:lumMod val="20000"/>
                <a:lumOff val="80000"/>
                <a:alpha val="72000"/>
              </a:schemeClr>
            </a:solidFill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3" name="직선 연결선 2"/>
            <p:cNvCxnSpPr>
              <a:stCxn id="4" idx="0"/>
            </p:cNvCxnSpPr>
            <p:nvPr/>
          </p:nvCxnSpPr>
          <p:spPr>
            <a:xfrm flipH="1">
              <a:off x="6372200" y="2642834"/>
              <a:ext cx="504056" cy="1146206"/>
            </a:xfrm>
            <a:prstGeom prst="line">
              <a:avLst/>
            </a:prstGeom>
            <a:ln w="5715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직선 연결선 6"/>
            <p:cNvCxnSpPr/>
            <p:nvPr/>
          </p:nvCxnSpPr>
          <p:spPr>
            <a:xfrm>
              <a:off x="6372200" y="3789040"/>
              <a:ext cx="936104" cy="288032"/>
            </a:xfrm>
            <a:prstGeom prst="line">
              <a:avLst/>
            </a:prstGeom>
            <a:ln w="5715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TextBox 7"/>
            <p:cNvSpPr txBox="1"/>
            <p:nvPr/>
          </p:nvSpPr>
          <p:spPr>
            <a:xfrm>
              <a:off x="5652120" y="1844824"/>
              <a:ext cx="21602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 smtClean="0"/>
                <a:t>서울장터 사용위치 </a:t>
              </a:r>
              <a:endParaRPr lang="ko-KR" altLang="en-US" dirty="0"/>
            </a:p>
          </p:txBody>
        </p:sp>
        <p:cxnSp>
          <p:nvCxnSpPr>
            <p:cNvPr id="10" name="직선 연결선 9"/>
            <p:cNvCxnSpPr/>
            <p:nvPr/>
          </p:nvCxnSpPr>
          <p:spPr>
            <a:xfrm>
              <a:off x="7812360" y="2029490"/>
              <a:ext cx="648072" cy="0"/>
            </a:xfrm>
            <a:prstGeom prst="line">
              <a:avLst/>
            </a:prstGeom>
            <a:ln w="5715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직선 연결선 4"/>
            <p:cNvCxnSpPr/>
            <p:nvPr/>
          </p:nvCxnSpPr>
          <p:spPr>
            <a:xfrm>
              <a:off x="6876256" y="3933056"/>
              <a:ext cx="144016" cy="1656184"/>
            </a:xfrm>
            <a:prstGeom prst="line">
              <a:avLst/>
            </a:prstGeom>
            <a:ln w="28575">
              <a:solidFill>
                <a:srgbClr val="FF0000"/>
              </a:solidFill>
              <a:headEnd type="arrow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6955988" y="5445224"/>
              <a:ext cx="86409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A</a:t>
              </a:r>
              <a:r>
                <a:rPr lang="ko-KR" altLang="en-US" dirty="0" smtClean="0"/>
                <a:t>구역</a:t>
              </a:r>
              <a:endParaRPr lang="ko-KR" altLang="en-US" dirty="0"/>
            </a:p>
          </p:txBody>
        </p:sp>
        <p:sp>
          <p:nvSpPr>
            <p:cNvPr id="11" name="직사각형 10"/>
            <p:cNvSpPr/>
            <p:nvPr/>
          </p:nvSpPr>
          <p:spPr>
            <a:xfrm>
              <a:off x="6955988" y="5445224"/>
              <a:ext cx="856372" cy="369332"/>
            </a:xfrm>
            <a:prstGeom prst="rect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/>
                <a:t>A</a:t>
              </a:r>
              <a:r>
                <a:rPr lang="ko-KR" altLang="en-US" dirty="0" smtClean="0"/>
                <a:t>구역</a:t>
              </a:r>
              <a:endParaRPr lang="ko-KR" altLang="en-US" dirty="0"/>
            </a:p>
          </p:txBody>
        </p:sp>
        <p:sp>
          <p:nvSpPr>
            <p:cNvPr id="13" name="직사각형 12"/>
            <p:cNvSpPr/>
            <p:nvPr/>
          </p:nvSpPr>
          <p:spPr>
            <a:xfrm>
              <a:off x="4644008" y="1619508"/>
              <a:ext cx="856372" cy="369332"/>
            </a:xfrm>
            <a:prstGeom prst="rect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/>
                <a:t>B</a:t>
              </a:r>
              <a:r>
                <a:rPr lang="ko-KR" altLang="en-US" dirty="0" smtClean="0"/>
                <a:t>구역</a:t>
              </a:r>
              <a:endParaRPr lang="ko-KR" altLang="en-US" dirty="0"/>
            </a:p>
          </p:txBody>
        </p:sp>
        <p:cxnSp>
          <p:nvCxnSpPr>
            <p:cNvPr id="14" name="직선 화살표 연결선 13"/>
            <p:cNvCxnSpPr/>
            <p:nvPr/>
          </p:nvCxnSpPr>
          <p:spPr>
            <a:xfrm>
              <a:off x="5292080" y="2029490"/>
              <a:ext cx="1332148" cy="967462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6474132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164</TotalTime>
  <Words>8</Words>
  <Application>Microsoft Office PowerPoint</Application>
  <PresentationFormat>화면 슬라이드 쇼(4:3)</PresentationFormat>
  <Paragraphs>4</Paragraphs>
  <Slides>1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2" baseType="lpstr">
      <vt:lpstr>Office 테마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USER</dc:creator>
  <cp:lastModifiedBy>Windows 사용자</cp:lastModifiedBy>
  <cp:revision>8</cp:revision>
  <dcterms:created xsi:type="dcterms:W3CDTF">2019-08-16T07:58:43Z</dcterms:created>
  <dcterms:modified xsi:type="dcterms:W3CDTF">2020-08-11T10:23:09Z</dcterms:modified>
</cp:coreProperties>
</file>