
<file path=[Content_Types].xml><?xml version="1.0" encoding="utf-8"?>
<Types xmlns="http://schemas.openxmlformats.org/package/2006/content-types">
  <Default Extension="png" ContentType="image/png"/>
  <Default Extension="jpeg" ContentType="image/jpeg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notesMasterIdLst>
    <p:notesMasterId r:id="rId24"/>
  </p:notesMasterIdLst>
  <p:handoutMasterIdLst>
    <p:handoutMasterId r:id="rId25"/>
  </p:handoutMasterIdLst>
  <p:sldIdLst>
    <p:sldId id="256" r:id="rId2"/>
    <p:sldId id="260" r:id="rId3"/>
    <p:sldId id="342" r:id="rId4"/>
    <p:sldId id="343" r:id="rId5"/>
    <p:sldId id="344" r:id="rId6"/>
    <p:sldId id="345" r:id="rId7"/>
    <p:sldId id="346" r:id="rId8"/>
    <p:sldId id="348" r:id="rId9"/>
    <p:sldId id="351" r:id="rId10"/>
    <p:sldId id="353" r:id="rId11"/>
    <p:sldId id="354" r:id="rId12"/>
    <p:sldId id="355" r:id="rId13"/>
    <p:sldId id="356" r:id="rId14"/>
    <p:sldId id="357" r:id="rId15"/>
    <p:sldId id="358" r:id="rId16"/>
    <p:sldId id="359" r:id="rId17"/>
    <p:sldId id="362" r:id="rId18"/>
    <p:sldId id="363" r:id="rId19"/>
    <p:sldId id="361" r:id="rId20"/>
    <p:sldId id="364" r:id="rId21"/>
    <p:sldId id="360" r:id="rId22"/>
    <p:sldId id="322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1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1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1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1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EAEAEA"/>
    <a:srgbClr val="660066"/>
    <a:srgbClr val="FFFF66"/>
    <a:srgbClr val="FFFFCC"/>
    <a:srgbClr val="009900"/>
    <a:srgbClr val="FFFF99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59" autoAdjust="0"/>
    <p:restoredTop sz="94660"/>
  </p:normalViewPr>
  <p:slideViewPr>
    <p:cSldViewPr>
      <p:cViewPr>
        <p:scale>
          <a:sx n="75" d="100"/>
          <a:sy n="75" d="100"/>
        </p:scale>
        <p:origin x="-510" y="-2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21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21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굴림" pitchFamily="50" charset="-127"/>
              </a:defRPr>
            </a:lvl1pPr>
          </a:lstStyle>
          <a:p>
            <a:pPr>
              <a:defRPr/>
            </a:pPr>
            <a:fld id="{7CBE1F2B-72AB-40AD-B856-2042B834F5A8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591216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870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70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굴림" pitchFamily="50" charset="-127"/>
              </a:defRPr>
            </a:lvl1pPr>
          </a:lstStyle>
          <a:p>
            <a:pPr>
              <a:defRPr/>
            </a:pPr>
            <a:fld id="{E0C99802-BA70-43B6-A6FA-2C469B06FD03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601757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226FA1-7FF7-4242-9812-55DAC0E8BD96}" type="slidenum">
              <a:rPr lang="en-US" altLang="ko-KR" smtClean="0">
                <a:ea typeface="굴림" charset="-127"/>
              </a:rPr>
              <a:pPr/>
              <a:t>4</a:t>
            </a:fld>
            <a:endParaRPr lang="en-US" altLang="ko-KR" smtClean="0">
              <a:ea typeface="굴림" charset="-127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r>
              <a:rPr lang="ko-KR" altLang="en-US" b="1" smtClean="0"/>
              <a:t>전두엽 </a:t>
            </a:r>
            <a:r>
              <a:rPr lang="en-US" altLang="ko-KR" b="1" smtClean="0"/>
              <a:t>: </a:t>
            </a:r>
            <a:r>
              <a:rPr lang="ko-KR" altLang="en-US" b="1" smtClean="0"/>
              <a:t>판단력</a:t>
            </a:r>
            <a:r>
              <a:rPr lang="en-US" altLang="ko-KR" b="1" smtClean="0"/>
              <a:t>/</a:t>
            </a:r>
            <a:r>
              <a:rPr lang="ko-KR" altLang="en-US" b="1" smtClean="0"/>
              <a:t>추상적 사고</a:t>
            </a:r>
            <a:r>
              <a:rPr lang="en-US" altLang="ko-KR" b="1" smtClean="0"/>
              <a:t>/</a:t>
            </a:r>
            <a:r>
              <a:rPr lang="ko-KR" altLang="en-US" b="1" smtClean="0"/>
              <a:t>실행기능</a:t>
            </a:r>
            <a:r>
              <a:rPr lang="en-US" altLang="ko-KR" b="1" smtClean="0"/>
              <a:t>/</a:t>
            </a:r>
            <a:r>
              <a:rPr lang="ko-KR" altLang="en-US" b="1" smtClean="0"/>
              <a:t>성격</a:t>
            </a:r>
            <a:r>
              <a:rPr lang="en-US" altLang="ko-KR" b="1" smtClean="0"/>
              <a:t>/</a:t>
            </a:r>
            <a:r>
              <a:rPr lang="ko-KR" altLang="en-US" b="1" smtClean="0"/>
              <a:t>충동조절</a:t>
            </a:r>
            <a:r>
              <a:rPr lang="en-US" altLang="ko-KR" b="1" smtClean="0"/>
              <a:t>/</a:t>
            </a:r>
            <a:r>
              <a:rPr lang="ko-KR" altLang="en-US" b="1" smtClean="0"/>
              <a:t>동기부여</a:t>
            </a:r>
            <a:r>
              <a:rPr lang="en-US" altLang="ko-KR" b="1" smtClean="0"/>
              <a:t>/ </a:t>
            </a:r>
            <a:r>
              <a:rPr lang="ko-KR" altLang="en-US" b="1" smtClean="0"/>
              <a:t>기억력</a:t>
            </a:r>
          </a:p>
          <a:p>
            <a:endParaRPr lang="en-US" altLang="ko-K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1FD56-4345-4AD5-A577-A398176BDC11}" type="slidenum">
              <a:rPr lang="en-US" altLang="ko-KR" smtClean="0">
                <a:ea typeface="굴림" charset="-127"/>
              </a:rPr>
              <a:pPr/>
              <a:t>9</a:t>
            </a:fld>
            <a:endParaRPr lang="en-US" altLang="ko-KR" smtClean="0">
              <a:ea typeface="굴림" charset="-127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r>
              <a:rPr lang="ko-KR" altLang="en-US" smtClean="0"/>
              <a:t>앞의 그림의 병리적 진행에 따라 임상 증상이 단계별로 진행</a:t>
            </a:r>
          </a:p>
          <a:p>
            <a:r>
              <a:rPr lang="ko-KR" altLang="en-US" smtClean="0"/>
              <a:t>초기 의심 </a:t>
            </a:r>
            <a:r>
              <a:rPr lang="en-US" altLang="ko-KR" smtClean="0"/>
              <a:t>: </a:t>
            </a:r>
            <a:r>
              <a:rPr lang="ko-KR" altLang="en-US" smtClean="0"/>
              <a:t>자신이 물건을 잃어버리고는 남이 훔쳐갔다고 의심한다</a:t>
            </a:r>
            <a:r>
              <a:rPr lang="en-US" altLang="ko-KR" smtClean="0"/>
              <a:t>.</a:t>
            </a:r>
          </a:p>
          <a:p>
            <a:r>
              <a:rPr lang="ko-KR" altLang="en-US" smtClean="0"/>
              <a:t>중기 </a:t>
            </a:r>
            <a:r>
              <a:rPr lang="en-US" altLang="ko-KR" smtClean="0"/>
              <a:t>: </a:t>
            </a:r>
            <a:r>
              <a:rPr lang="ko-KR" altLang="en-US" smtClean="0"/>
              <a:t>오해 의심이 심해져 신경질 폭력과 같은 행동문제가 심해짐</a:t>
            </a:r>
            <a:r>
              <a:rPr lang="en-US" altLang="ko-KR" smtClean="0"/>
              <a:t>, </a:t>
            </a:r>
            <a:r>
              <a:rPr lang="ko-KR" altLang="en-US" smtClean="0"/>
              <a:t>심한 불면증세로 가족들을 힘들게 하는 문제</a:t>
            </a:r>
            <a:r>
              <a:rPr lang="en-US" altLang="ko-KR" smtClean="0"/>
              <a:t>, </a:t>
            </a:r>
            <a:r>
              <a:rPr lang="ko-KR" altLang="en-US" smtClean="0"/>
              <a:t>헛것을 보거나 듣는 증세</a:t>
            </a:r>
            <a:r>
              <a:rPr lang="en-US" altLang="ko-KR" smtClean="0"/>
              <a:t>, </a:t>
            </a:r>
            <a:r>
              <a:rPr lang="ko-KR" altLang="en-US" smtClean="0"/>
              <a:t>쓸모없는 물건을 모아두었다가 쌌다 풀렀다 하는 행동</a:t>
            </a:r>
          </a:p>
          <a:p>
            <a:r>
              <a:rPr lang="ko-KR" altLang="en-US" smtClean="0"/>
              <a:t>말기 </a:t>
            </a:r>
            <a:r>
              <a:rPr lang="en-US" altLang="ko-KR" smtClean="0"/>
              <a:t>: </a:t>
            </a:r>
            <a:r>
              <a:rPr lang="ko-KR" altLang="en-US" smtClean="0"/>
              <a:t>심한행동문제 동반</a:t>
            </a:r>
            <a:r>
              <a:rPr lang="en-US" altLang="ko-KR" smtClean="0"/>
              <a:t>, </a:t>
            </a:r>
            <a:r>
              <a:rPr lang="ko-KR" altLang="en-US" smtClean="0"/>
              <a:t>변을 만지고 벽에 칠하는 증세</a:t>
            </a:r>
            <a:r>
              <a:rPr lang="en-US" altLang="ko-KR" smtClean="0"/>
              <a:t>, </a:t>
            </a:r>
            <a:r>
              <a:rPr lang="ko-KR" altLang="en-US" smtClean="0"/>
              <a:t>심한 배회증세</a:t>
            </a:r>
            <a:r>
              <a:rPr lang="en-US" altLang="ko-KR" smtClean="0"/>
              <a:t>, </a:t>
            </a:r>
            <a:r>
              <a:rPr lang="ko-KR" altLang="en-US" smtClean="0"/>
              <a:t>이유없이 소리지르거나 화내는 증세가 지속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6D757D0-5667-4D94-83F1-DCC1E48F8A68}" type="slidenum">
              <a:rPr lang="en-US" altLang="ko-KR" smtClean="0">
                <a:ea typeface="굴림" charset="-127"/>
              </a:rPr>
              <a:pPr/>
              <a:t>10</a:t>
            </a:fld>
            <a:endParaRPr lang="en-US" altLang="ko-KR" smtClean="0">
              <a:ea typeface="굴림" charset="-127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ko-KR" altLang="ko-K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01A97C-9972-4994-AF7E-1AEFFDC91A4C}" type="slidenum">
              <a:rPr lang="en-US" altLang="ko-KR" smtClean="0">
                <a:ea typeface="굴림" charset="-127"/>
              </a:rPr>
              <a:pPr/>
              <a:t>11</a:t>
            </a:fld>
            <a:endParaRPr lang="en-US" altLang="ko-KR" smtClean="0">
              <a:ea typeface="굴림" charset="-127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ko-KR" altLang="ko-K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74E970E-3446-45A4-91DC-6C1A4F616BB0}" type="slidenum">
              <a:rPr lang="en-US" altLang="ko-KR" smtClean="0">
                <a:ea typeface="굴림" charset="-127"/>
              </a:rPr>
              <a:pPr/>
              <a:t>12</a:t>
            </a:fld>
            <a:endParaRPr lang="en-US" altLang="ko-KR" smtClean="0">
              <a:ea typeface="굴림" charset="-127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ko-KR" altLang="ko-KR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C24721-EACC-4151-BF62-ABF8CA42BD08}" type="slidenum">
              <a:rPr lang="en-US" altLang="ko-KR" smtClean="0">
                <a:ea typeface="굴림" charset="-127"/>
              </a:rPr>
              <a:pPr/>
              <a:t>13</a:t>
            </a:fld>
            <a:endParaRPr lang="en-US" altLang="ko-KR" smtClean="0">
              <a:ea typeface="굴림" charset="-127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ko-KR" altLang="ko-KR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BFC685-5993-417F-A13B-6FA64DAB2C0E}" type="slidenum">
              <a:rPr lang="en-US" altLang="ko-KR" smtClean="0">
                <a:ea typeface="굴림" charset="-127"/>
              </a:rPr>
              <a:pPr/>
              <a:t>14</a:t>
            </a:fld>
            <a:endParaRPr lang="en-US" altLang="ko-KR" smtClean="0">
              <a:ea typeface="굴림" charset="-127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ko-KR" altLang="ko-K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ko-KR">
              <a:solidFill>
                <a:srgbClr val="FFFFFF"/>
              </a:solidFill>
              <a:ea typeface="굴림" pitchFamily="50" charset="-127"/>
            </a:endParaRPr>
          </a:p>
        </p:txBody>
      </p:sp>
      <p:sp useBgFill="1">
        <p:nvSpPr>
          <p:cNvPr id="5" name="모서리가 둥근 직사각형 4"/>
          <p:cNvSpPr/>
          <p:nvPr/>
        </p:nvSpPr>
        <p:spPr>
          <a:xfrm>
            <a:off x="65088" y="69850"/>
            <a:ext cx="9013825" cy="669131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ko-KR">
              <a:solidFill>
                <a:srgbClr val="FFFFFF"/>
              </a:solidFill>
              <a:ea typeface="굴림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63500" y="1449388"/>
            <a:ext cx="9020175" cy="152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ko-KR">
              <a:solidFill>
                <a:srgbClr val="FFFFFF"/>
              </a:solidFill>
              <a:ea typeface="굴림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63500" y="1397000"/>
            <a:ext cx="9020175" cy="1206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ko-KR">
              <a:solidFill>
                <a:srgbClr val="FFFFFF"/>
              </a:solidFill>
              <a:ea typeface="굴림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63500" y="2976563"/>
            <a:ext cx="9020175" cy="1111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ko-KR">
              <a:solidFill>
                <a:srgbClr val="FFFFFF"/>
              </a:solidFill>
              <a:ea typeface="굴림" pitchFamily="50" charset="-127"/>
            </a:endParaRPr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ko-KR" altLang="en-US" smtClean="0"/>
              <a:t>마스터 부제목 스타일 편집</a:t>
            </a:r>
            <a:endParaRPr lang="en-US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11" name="날짜 개체 틀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2" name="바닥글 개체 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/>
              <a:t>서울대학교치과병원 SOLI</a:t>
            </a:r>
            <a:endParaRPr lang="en-US" altLang="ko-KR"/>
          </a:p>
        </p:txBody>
      </p:sp>
      <p:sp>
        <p:nvSpPr>
          <p:cNvPr id="13" name="슬라이드 번호 개체 틀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9463F76-76CD-4647-920A-8A5856ABC0F4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서울대학교치과병원 SOLI</a:t>
            </a:r>
          </a:p>
        </p:txBody>
      </p:sp>
      <p:sp>
        <p:nvSpPr>
          <p:cNvPr id="6" name="슬라이드 번호 개체 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70952-626D-429E-A92D-AF340FACDEC8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ko-KR">
              <a:solidFill>
                <a:srgbClr val="FFFFFF"/>
              </a:solidFill>
              <a:ea typeface="굴림" pitchFamily="50" charset="-127"/>
            </a:endParaRPr>
          </a:p>
        </p:txBody>
      </p:sp>
      <p:sp useBgFill="1">
        <p:nvSpPr>
          <p:cNvPr id="5" name="모서리가 둥근 직사각형 4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ko-KR">
              <a:solidFill>
                <a:srgbClr val="FFFFFF"/>
              </a:solidFill>
              <a:ea typeface="굴림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 flipV="1">
            <a:off x="69850" y="2376488"/>
            <a:ext cx="901382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ko-KR">
              <a:solidFill>
                <a:srgbClr val="FFFFFF"/>
              </a:solidFill>
              <a:ea typeface="굴림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69850" y="2341563"/>
            <a:ext cx="901382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ko-KR">
              <a:solidFill>
                <a:srgbClr val="FFFFFF"/>
              </a:solidFill>
              <a:ea typeface="굴림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8263" y="2468563"/>
            <a:ext cx="9015412" cy="4603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ko-KR">
              <a:solidFill>
                <a:srgbClr val="FFFFFF"/>
              </a:solidFill>
              <a:ea typeface="굴림" pitchFamily="50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/>
          <a:lstStyle>
            <a:lvl1pPr algn="l">
              <a:buNone/>
              <a:defRPr sz="4000" b="0" cap="none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9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서울대학교치과병원 SOLI</a:t>
            </a:r>
          </a:p>
        </p:txBody>
      </p:sp>
      <p:sp>
        <p:nvSpPr>
          <p:cNvPr id="11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2C0438-B5FC-441D-9CDC-5D499E807306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9" name="내용 개체 틀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날짜 개체 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서울대학교치과병원 SOLI</a:t>
            </a:r>
          </a:p>
        </p:txBody>
      </p:sp>
      <p:sp>
        <p:nvSpPr>
          <p:cNvPr id="7" name="슬라이드 번호 개체 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01785F-2003-4D6E-8026-50511E2B7A0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1" name="내용 개체 틀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3" name="내용 개체 틀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날짜 개체 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서울대학교치과병원 SOLI</a:t>
            </a:r>
          </a:p>
        </p:txBody>
      </p:sp>
      <p:sp>
        <p:nvSpPr>
          <p:cNvPr id="9" name="슬라이드 번호 개체 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EBEA93-B879-4D1B-BB63-9D36E3EC3A4B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날짜 개체 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서울대학교치과병원 SOLI</a:t>
            </a:r>
          </a:p>
        </p:txBody>
      </p:sp>
      <p:sp>
        <p:nvSpPr>
          <p:cNvPr id="5" name="슬라이드 번호 개체 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A9513D-59D4-4991-877F-6BD06811FF8A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서울대학교치과병원 SOLI</a:t>
            </a:r>
          </a:p>
        </p:txBody>
      </p:sp>
      <p:sp>
        <p:nvSpPr>
          <p:cNvPr id="4" name="슬라이드 번호 개체 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75FED8-3970-46BD-B227-D6D8F5F3B536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ko-KR">
              <a:solidFill>
                <a:srgbClr val="FFFFFF"/>
              </a:solidFill>
              <a:ea typeface="굴림" pitchFamily="50" charset="-127"/>
            </a:endParaRPr>
          </a:p>
        </p:txBody>
      </p:sp>
      <p:sp useBgFill="1">
        <p:nvSpPr>
          <p:cNvPr id="6" name="모서리가 둥근 직사각형 5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ko-KR">
              <a:solidFill>
                <a:srgbClr val="FFFFFF"/>
              </a:solidFill>
              <a:ea typeface="굴림" pitchFamily="50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1" name="내용 개체 틀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서울대학교치과병원 SOLI</a:t>
            </a:r>
          </a:p>
        </p:txBody>
      </p:sp>
      <p:sp>
        <p:nvSpPr>
          <p:cNvPr id="9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735348-347A-440E-8543-34B8277E3748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 flipV="1">
            <a:off x="68263" y="4683125"/>
            <a:ext cx="900747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ko-KR">
              <a:solidFill>
                <a:srgbClr val="FFFFFF"/>
              </a:solidFill>
              <a:ea typeface="굴림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68263" y="4649788"/>
            <a:ext cx="900747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ko-KR">
              <a:solidFill>
                <a:srgbClr val="FFFFFF"/>
              </a:solidFill>
              <a:ea typeface="굴림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68263" y="4773613"/>
            <a:ext cx="9007475" cy="476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ko-KR">
              <a:solidFill>
                <a:srgbClr val="FFFFFF"/>
              </a:solidFill>
              <a:ea typeface="굴림" pitchFamily="50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  <a:endParaRPr lang="en-US" noProof="0" dirty="0"/>
          </a:p>
        </p:txBody>
      </p:sp>
      <p:sp>
        <p:nvSpPr>
          <p:cNvPr id="8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서울대학교치과병원 SOLI</a:t>
            </a:r>
          </a:p>
        </p:txBody>
      </p:sp>
      <p:sp>
        <p:nvSpPr>
          <p:cNvPr id="10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34C3CC-F4B7-4ED2-B8C4-34F97C39994E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서울대학교치과병원 SOLI</a:t>
            </a:r>
          </a:p>
        </p:txBody>
      </p:sp>
      <p:sp>
        <p:nvSpPr>
          <p:cNvPr id="6" name="슬라이드 번호 개체 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FD5FC5-1185-48C2-8C35-3B84D16B45C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서울대학교치과병원 SOLI</a:t>
            </a:r>
          </a:p>
        </p:txBody>
      </p:sp>
      <p:sp>
        <p:nvSpPr>
          <p:cNvPr id="6" name="슬라이드 번호 개체 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8BC38C-12DB-43D3-8119-0B41614770B5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제목, 텍스트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8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sz="half" idx="1"/>
          </p:nvPr>
        </p:nvSpPr>
        <p:spPr>
          <a:xfrm>
            <a:off x="457200" y="1357313"/>
            <a:ext cx="4038600" cy="476885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357313"/>
            <a:ext cx="4038600" cy="476885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슬라이드 번호 개체 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F621FD-BF60-4D02-AB7F-5E2530CBAAB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ko-KR">
              <a:solidFill>
                <a:srgbClr val="FFFFFF"/>
              </a:solidFill>
              <a:ea typeface="굴림" pitchFamily="50" charset="-127"/>
            </a:endParaRPr>
          </a:p>
        </p:txBody>
      </p:sp>
      <p:sp useBgFill="1">
        <p:nvSpPr>
          <p:cNvPr id="8" name="모서리가 둥근 직사각형 7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ko-KR">
              <a:solidFill>
                <a:srgbClr val="FFFFFF"/>
              </a:solidFill>
              <a:ea typeface="굴림" pitchFamily="50" charset="-127"/>
            </a:endParaRPr>
          </a:p>
        </p:txBody>
      </p:sp>
      <p:sp>
        <p:nvSpPr>
          <p:cNvPr id="2052" name="제목 개체 틀 21"/>
          <p:cNvSpPr>
            <a:spLocks noGrp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2053" name="텍스트 개체 틀 12"/>
          <p:cNvSpPr>
            <a:spLocks noGrp="1"/>
          </p:cNvSpPr>
          <p:nvPr>
            <p:ph type="body" idx="1"/>
          </p:nvPr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en-US" altLang="ko-KR"/>
              <a:t>서울대학교치과병원 SOLI</a:t>
            </a:r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DE7D42FE-D582-41D5-AEF1-A30A39AE48EA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3940" r:id="rId2"/>
    <p:sldLayoutId id="2147483948" r:id="rId3"/>
    <p:sldLayoutId id="2147483941" r:id="rId4"/>
    <p:sldLayoutId id="2147483942" r:id="rId5"/>
    <p:sldLayoutId id="2147483943" r:id="rId6"/>
    <p:sldLayoutId id="2147483944" r:id="rId7"/>
    <p:sldLayoutId id="2147483949" r:id="rId8"/>
    <p:sldLayoutId id="2147483950" r:id="rId9"/>
    <p:sldLayoutId id="2147483945" r:id="rId10"/>
    <p:sldLayoutId id="2147483946" r:id="rId11"/>
    <p:sldLayoutId id="2147483951" r:id="rId12"/>
  </p:sldLayoutIdLst>
  <p:hf sldNum="0" hdr="0" dt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5pPr>
      <a:lvl6pPr marL="457200" algn="l" rtl="0" fontAlgn="base" latinLnBrk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6pPr>
      <a:lvl7pPr marL="914400" algn="l" rtl="0" fontAlgn="base" latinLnBrk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9pPr>
    </p:titleStyle>
    <p:bodyStyle>
      <a:lvl1pPr marL="273050" indent="-273050" algn="l" rtl="0" eaLnBrk="0" fontAlgn="base" latinLnBrk="1" hangingPunct="0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28600" algn="l" rtl="0" eaLnBrk="0" fontAlgn="base" latinLnBrk="1" hangingPunct="0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eaLnBrk="0" fontAlgn="base" latinLnBrk="1" hangingPunct="0">
        <a:spcBef>
          <a:spcPts val="375"/>
        </a:spcBef>
        <a:spcAft>
          <a:spcPct val="0"/>
        </a:spcAft>
        <a:buClr>
          <a:srgbClr val="E6B1AB"/>
        </a:buClr>
        <a:buSzPct val="8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latinLnBrk="1" hangingPunct="0">
        <a:spcBef>
          <a:spcPts val="375"/>
        </a:spcBef>
        <a:spcAft>
          <a:spcPct val="0"/>
        </a:spcAft>
        <a:buClr>
          <a:srgbClr val="A28E6A"/>
        </a:buClr>
        <a:buSzPct val="8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latinLnBrk="1" hangingPunct="0">
        <a:spcBef>
          <a:spcPts val="375"/>
        </a:spcBef>
        <a:spcAft>
          <a:spcPct val="0"/>
        </a:spcAft>
        <a:buClr>
          <a:srgbClr val="A28E6A"/>
        </a:buClr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1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1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1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1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1.xls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png"/><Relationship Id="rId5" Type="http://schemas.openxmlformats.org/officeDocument/2006/relationships/oleObject" Target="../embeddings/Microsoft_Excel_97-2003_Worksheet2.xls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6" descr="C:\Users\samsung\Desktop\희망다이어리_강사용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6" name="직사각형 7"/>
          <p:cNvSpPr>
            <a:spLocks noChangeArrowheads="1"/>
          </p:cNvSpPr>
          <p:nvPr/>
        </p:nvSpPr>
        <p:spPr bwMode="auto">
          <a:xfrm>
            <a:off x="6215063" y="2071688"/>
            <a:ext cx="2500312" cy="357187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197" name="TextBox 5"/>
          <p:cNvSpPr txBox="1">
            <a:spLocks noChangeArrowheads="1"/>
          </p:cNvSpPr>
          <p:nvPr/>
        </p:nvSpPr>
        <p:spPr bwMode="auto">
          <a:xfrm>
            <a:off x="3924300" y="2420938"/>
            <a:ext cx="45354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3200" b="1"/>
              <a:t>치매 이해하기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3568" y="4365104"/>
            <a:ext cx="33843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 smtClean="0">
                <a:latin typeface="HY견고딕" pitchFamily="18" charset="-127"/>
                <a:ea typeface="HY견고딕" pitchFamily="18" charset="-127"/>
              </a:rPr>
              <a:t>서울특별시 서북병원</a:t>
            </a:r>
            <a:endParaRPr lang="en-US" altLang="ko-KR" sz="2400" dirty="0" smtClean="0">
              <a:latin typeface="HY견고딕" pitchFamily="18" charset="-127"/>
              <a:ea typeface="HY견고딕" pitchFamily="18" charset="-127"/>
            </a:endParaRPr>
          </a:p>
          <a:p>
            <a:pPr algn="ctr"/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 algn="ctr"/>
            <a:r>
              <a:rPr lang="ko-KR" altLang="en-US" sz="2400" dirty="0" smtClean="0">
                <a:latin typeface="HY견고딕" pitchFamily="18" charset="-127"/>
                <a:ea typeface="HY견고딕" pitchFamily="18" charset="-127"/>
              </a:rPr>
              <a:t>남 슬 기</a:t>
            </a:r>
            <a:endParaRPr lang="ko-KR" altLang="en-US" sz="2400" dirty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75" y="571500"/>
            <a:ext cx="7772400" cy="654050"/>
          </a:xfrm>
        </p:spPr>
        <p:txBody>
          <a:bodyPr/>
          <a:lstStyle/>
          <a:p>
            <a:pPr eaLnBrk="1" hangingPunct="1"/>
            <a:r>
              <a:rPr lang="en-US" altLang="ko-KR" smtClean="0">
                <a:latin typeface="HY울릉도M" pitchFamily="18" charset="-127"/>
                <a:ea typeface="HY울릉도M" pitchFamily="18" charset="-127"/>
              </a:rPr>
              <a:t>Contents</a:t>
            </a:r>
            <a:endParaRPr lang="en-US" altLang="ko-KR" smtClean="0">
              <a:solidFill>
                <a:schemeClr val="accent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9219" name="Group 34"/>
          <p:cNvGrpSpPr>
            <a:grpSpLocks/>
          </p:cNvGrpSpPr>
          <p:nvPr/>
        </p:nvGrpSpPr>
        <p:grpSpPr bwMode="auto">
          <a:xfrm>
            <a:off x="1714500" y="1643063"/>
            <a:ext cx="5546725" cy="665162"/>
            <a:chOff x="1152" y="1275"/>
            <a:chExt cx="3408" cy="419"/>
          </a:xfrm>
        </p:grpSpPr>
        <p:grpSp>
          <p:nvGrpSpPr>
            <p:cNvPr id="9249" name="Group 3"/>
            <p:cNvGrpSpPr>
              <a:grpSpLocks/>
            </p:cNvGrpSpPr>
            <p:nvPr/>
          </p:nvGrpSpPr>
          <p:grpSpPr bwMode="auto">
            <a:xfrm>
              <a:off x="1152" y="1275"/>
              <a:ext cx="480" cy="419"/>
              <a:chOff x="1110" y="2656"/>
              <a:chExt cx="1549" cy="1351"/>
            </a:xfrm>
          </p:grpSpPr>
          <p:sp>
            <p:nvSpPr>
              <p:cNvPr id="9253" name="AutoShape 4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ea typeface="굴림" charset="-127"/>
                </a:endParaRPr>
              </a:p>
            </p:txBody>
          </p:sp>
          <p:sp>
            <p:nvSpPr>
              <p:cNvPr id="9254" name="AutoShape 5"/>
              <p:cNvSpPr>
                <a:spLocks noChangeArrowheads="1"/>
              </p:cNvSpPr>
              <p:nvPr/>
            </p:nvSpPr>
            <p:spPr bwMode="gray">
              <a:xfrm>
                <a:off x="1110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500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0">
                    <a:srgbClr val="E6E6E6"/>
                  </a:gs>
                  <a:gs pos="66000">
                    <a:srgbClr val="7D8496"/>
                  </a:gs>
                  <a:gs pos="73500">
                    <a:srgbClr val="E6E6E6"/>
                  </a:gs>
                  <a:gs pos="92500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ea typeface="굴림" charset="-127"/>
                </a:endParaRPr>
              </a:p>
            </p:txBody>
          </p:sp>
          <p:sp>
            <p:nvSpPr>
              <p:cNvPr id="63494" name="AutoShape 6"/>
              <p:cNvSpPr>
                <a:spLocks noChangeArrowheads="1"/>
              </p:cNvSpPr>
              <p:nvPr/>
            </p:nvSpPr>
            <p:spPr bwMode="gray">
              <a:xfrm>
                <a:off x="1201" y="2737"/>
                <a:ext cx="1347" cy="1167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hlink">
                      <a:gamma/>
                      <a:shade val="46275"/>
                      <a:invGamma/>
                    </a:schemeClr>
                  </a:gs>
                  <a:gs pos="100000">
                    <a:schemeClr val="hlink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>
                  <a:ea typeface="굴림" pitchFamily="50" charset="-127"/>
                </a:endParaRPr>
              </a:p>
            </p:txBody>
          </p:sp>
        </p:grpSp>
        <p:sp>
          <p:nvSpPr>
            <p:cNvPr id="9250" name="Line 11"/>
            <p:cNvSpPr>
              <a:spLocks noChangeShapeType="1"/>
            </p:cNvSpPr>
            <p:nvPr/>
          </p:nvSpPr>
          <p:spPr bwMode="auto">
            <a:xfrm>
              <a:off x="1536" y="1659"/>
              <a:ext cx="3024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prstDash val="sysDot"/>
              <a:round/>
              <a:headEnd/>
              <a:tailEnd type="oval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251" name="Text Box 12"/>
            <p:cNvSpPr txBox="1">
              <a:spLocks noChangeArrowheads="1"/>
            </p:cNvSpPr>
            <p:nvPr/>
          </p:nvSpPr>
          <p:spPr bwMode="auto">
            <a:xfrm>
              <a:off x="1635" y="1320"/>
              <a:ext cx="1768" cy="29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ko-KR" altLang="en-US" sz="2400" b="1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치매란 무엇인가요</a:t>
              </a:r>
              <a:r>
                <a:rPr lang="en-US" altLang="ko-KR" sz="2400" b="1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?</a:t>
              </a:r>
            </a:p>
          </p:txBody>
        </p:sp>
        <p:sp>
          <p:nvSpPr>
            <p:cNvPr id="9252" name="Text Box 13"/>
            <p:cNvSpPr txBox="1">
              <a:spLocks noChangeArrowheads="1"/>
            </p:cNvSpPr>
            <p:nvPr/>
          </p:nvSpPr>
          <p:spPr bwMode="gray">
            <a:xfrm>
              <a:off x="1279" y="1337"/>
              <a:ext cx="217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altLang="ko-KR" sz="2400" b="1">
                  <a:solidFill>
                    <a:schemeClr val="bg1"/>
                  </a:solidFill>
                  <a:ea typeface="굴림" charset="-127"/>
                </a:rPr>
                <a:t>1</a:t>
              </a:r>
            </a:p>
          </p:txBody>
        </p:sp>
      </p:grpSp>
      <p:grpSp>
        <p:nvGrpSpPr>
          <p:cNvPr id="9220" name="Group 7"/>
          <p:cNvGrpSpPr>
            <a:grpSpLocks/>
          </p:cNvGrpSpPr>
          <p:nvPr/>
        </p:nvGrpSpPr>
        <p:grpSpPr bwMode="auto">
          <a:xfrm>
            <a:off x="1714500" y="2579688"/>
            <a:ext cx="792163" cy="665162"/>
            <a:chOff x="3174" y="2656"/>
            <a:chExt cx="1549" cy="1351"/>
          </a:xfrm>
        </p:grpSpPr>
        <p:sp>
          <p:nvSpPr>
            <p:cNvPr id="9246" name="AutoShape 8"/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ea typeface="굴림" charset="-127"/>
              </a:endParaRPr>
            </a:p>
          </p:txBody>
        </p:sp>
        <p:sp>
          <p:nvSpPr>
            <p:cNvPr id="9247" name="AutoShape 9"/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500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0">
                  <a:srgbClr val="E6E6E6"/>
                </a:gs>
                <a:gs pos="66000">
                  <a:srgbClr val="7D8496"/>
                </a:gs>
                <a:gs pos="73500">
                  <a:srgbClr val="E6E6E6"/>
                </a:gs>
                <a:gs pos="92500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ea typeface="굴림" charset="-127"/>
              </a:endParaRPr>
            </a:p>
          </p:txBody>
        </p:sp>
        <p:sp>
          <p:nvSpPr>
            <p:cNvPr id="63498" name="AutoShape 10"/>
            <p:cNvSpPr>
              <a:spLocks noChangeArrowheads="1"/>
            </p:cNvSpPr>
            <p:nvPr/>
          </p:nvSpPr>
          <p:spPr bwMode="gray">
            <a:xfrm>
              <a:off x="3264" y="2737"/>
              <a:ext cx="1350" cy="1167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ea typeface="굴림" pitchFamily="50" charset="-127"/>
              </a:endParaRPr>
            </a:p>
          </p:txBody>
        </p:sp>
      </p:grpSp>
      <p:sp>
        <p:nvSpPr>
          <p:cNvPr id="9221" name="Line 14"/>
          <p:cNvSpPr>
            <a:spLocks noChangeShapeType="1"/>
          </p:cNvSpPr>
          <p:nvPr/>
        </p:nvSpPr>
        <p:spPr bwMode="auto">
          <a:xfrm>
            <a:off x="2362200" y="3227388"/>
            <a:ext cx="4897438" cy="0"/>
          </a:xfrm>
          <a:prstGeom prst="line">
            <a:avLst/>
          </a:prstGeom>
          <a:noFill/>
          <a:ln w="25400">
            <a:solidFill>
              <a:schemeClr val="tx2"/>
            </a:solidFill>
            <a:prstDash val="sysDot"/>
            <a:round/>
            <a:headEnd/>
            <a:tailEnd type="oval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9222" name="Text Box 15"/>
          <p:cNvSpPr txBox="1">
            <a:spLocks noChangeArrowheads="1"/>
          </p:cNvSpPr>
          <p:nvPr/>
        </p:nvSpPr>
        <p:spPr bwMode="auto">
          <a:xfrm>
            <a:off x="2500313" y="2714625"/>
            <a:ext cx="5095875" cy="461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ko-KR" altLang="en-US" sz="2400" b="1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치매는 얼마나 많이 발생하나요</a:t>
            </a:r>
            <a:r>
              <a:rPr lang="en-US" altLang="ko-KR" sz="2400" b="1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?</a:t>
            </a:r>
            <a:endParaRPr lang="ko-KR" altLang="en-US" sz="2400" b="1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223" name="Text Box 16"/>
          <p:cNvSpPr txBox="1">
            <a:spLocks noChangeArrowheads="1"/>
          </p:cNvSpPr>
          <p:nvPr/>
        </p:nvSpPr>
        <p:spPr bwMode="gray">
          <a:xfrm>
            <a:off x="1930400" y="2722563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ko-KR" sz="2400" b="1">
                <a:solidFill>
                  <a:schemeClr val="bg1"/>
                </a:solidFill>
                <a:ea typeface="굴림" charset="-127"/>
              </a:rPr>
              <a:t>2</a:t>
            </a:r>
          </a:p>
        </p:txBody>
      </p:sp>
      <p:grpSp>
        <p:nvGrpSpPr>
          <p:cNvPr id="9224" name="Group 17"/>
          <p:cNvGrpSpPr>
            <a:grpSpLocks/>
          </p:cNvGrpSpPr>
          <p:nvPr/>
        </p:nvGrpSpPr>
        <p:grpSpPr bwMode="auto">
          <a:xfrm>
            <a:off x="1785938" y="3443288"/>
            <a:ext cx="742950" cy="665162"/>
            <a:chOff x="1110" y="2656"/>
            <a:chExt cx="1549" cy="1351"/>
          </a:xfrm>
        </p:grpSpPr>
        <p:sp>
          <p:nvSpPr>
            <p:cNvPr id="9243" name="AutoShape 18"/>
            <p:cNvSpPr>
              <a:spLocks noChangeArrowheads="1"/>
            </p:cNvSpPr>
            <p:nvPr/>
          </p:nvSpPr>
          <p:spPr bwMode="gray">
            <a:xfrm>
              <a:off x="1123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ea typeface="굴림" charset="-127"/>
              </a:endParaRPr>
            </a:p>
          </p:txBody>
        </p:sp>
        <p:sp>
          <p:nvSpPr>
            <p:cNvPr id="9244" name="AutoShape 19"/>
            <p:cNvSpPr>
              <a:spLocks noChangeArrowheads="1"/>
            </p:cNvSpPr>
            <p:nvPr/>
          </p:nvSpPr>
          <p:spPr bwMode="gray">
            <a:xfrm>
              <a:off x="1110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500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0">
                  <a:srgbClr val="E6E6E6"/>
                </a:gs>
                <a:gs pos="66000">
                  <a:srgbClr val="7D8496"/>
                </a:gs>
                <a:gs pos="73500">
                  <a:srgbClr val="E6E6E6"/>
                </a:gs>
                <a:gs pos="92500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ea typeface="굴림" charset="-127"/>
              </a:endParaRPr>
            </a:p>
          </p:txBody>
        </p:sp>
        <p:sp>
          <p:nvSpPr>
            <p:cNvPr id="63508" name="AutoShape 20"/>
            <p:cNvSpPr>
              <a:spLocks noChangeArrowheads="1"/>
            </p:cNvSpPr>
            <p:nvPr/>
          </p:nvSpPr>
          <p:spPr bwMode="gray">
            <a:xfrm>
              <a:off x="1199" y="2737"/>
              <a:ext cx="1350" cy="1167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ea typeface="굴림" pitchFamily="50" charset="-127"/>
              </a:endParaRPr>
            </a:p>
          </p:txBody>
        </p:sp>
      </p:grpSp>
      <p:sp>
        <p:nvSpPr>
          <p:cNvPr id="9225" name="Line 25"/>
          <p:cNvSpPr>
            <a:spLocks noChangeShapeType="1"/>
          </p:cNvSpPr>
          <p:nvPr/>
        </p:nvSpPr>
        <p:spPr bwMode="auto">
          <a:xfrm>
            <a:off x="2362200" y="4090988"/>
            <a:ext cx="4897438" cy="0"/>
          </a:xfrm>
          <a:prstGeom prst="line">
            <a:avLst/>
          </a:prstGeom>
          <a:noFill/>
          <a:ln w="25400">
            <a:solidFill>
              <a:schemeClr val="tx2"/>
            </a:solidFill>
            <a:prstDash val="sysDot"/>
            <a:round/>
            <a:headEnd/>
            <a:tailEnd type="oval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9226" name="Text Box 26"/>
          <p:cNvSpPr txBox="1">
            <a:spLocks noChangeArrowheads="1"/>
          </p:cNvSpPr>
          <p:nvPr/>
        </p:nvSpPr>
        <p:spPr bwMode="auto">
          <a:xfrm>
            <a:off x="2428875" y="3571875"/>
            <a:ext cx="490696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altLang="ko-KR" sz="2400" b="1">
                <a:solidFill>
                  <a:schemeClr val="tx2"/>
                </a:solidFill>
                <a:ea typeface="굴림" charset="-127"/>
              </a:rPr>
              <a:t> </a:t>
            </a:r>
            <a:r>
              <a:rPr lang="ko-KR" altLang="en-US" sz="2400" b="1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치매는 한가지 병인가요</a:t>
            </a:r>
            <a:r>
              <a:rPr lang="en-US" altLang="ko-KR" sz="2400" b="1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?</a:t>
            </a:r>
            <a:endParaRPr lang="ko-KR" altLang="en-US" sz="2400" b="1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227" name="Text Box 27"/>
          <p:cNvSpPr txBox="1">
            <a:spLocks noChangeArrowheads="1"/>
          </p:cNvSpPr>
          <p:nvPr/>
        </p:nvSpPr>
        <p:spPr bwMode="gray">
          <a:xfrm>
            <a:off x="1946275" y="3587750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ko-KR" sz="2400" b="1">
                <a:solidFill>
                  <a:schemeClr val="bg1"/>
                </a:solidFill>
                <a:ea typeface="굴림" charset="-127"/>
              </a:rPr>
              <a:t>3</a:t>
            </a:r>
          </a:p>
        </p:txBody>
      </p:sp>
      <p:grpSp>
        <p:nvGrpSpPr>
          <p:cNvPr id="9228" name="Group 21"/>
          <p:cNvGrpSpPr>
            <a:grpSpLocks/>
          </p:cNvGrpSpPr>
          <p:nvPr/>
        </p:nvGrpSpPr>
        <p:grpSpPr bwMode="auto">
          <a:xfrm>
            <a:off x="1785938" y="4306888"/>
            <a:ext cx="762000" cy="665162"/>
            <a:chOff x="3174" y="2656"/>
            <a:chExt cx="1549" cy="1351"/>
          </a:xfrm>
        </p:grpSpPr>
        <p:sp>
          <p:nvSpPr>
            <p:cNvPr id="9240" name="AutoShape 22"/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ea typeface="굴림" charset="-127"/>
              </a:endParaRPr>
            </a:p>
          </p:txBody>
        </p:sp>
        <p:sp>
          <p:nvSpPr>
            <p:cNvPr id="9241" name="AutoShape 23"/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500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0">
                  <a:srgbClr val="E6E6E6"/>
                </a:gs>
                <a:gs pos="66000">
                  <a:srgbClr val="7D8496"/>
                </a:gs>
                <a:gs pos="73500">
                  <a:srgbClr val="E6E6E6"/>
                </a:gs>
                <a:gs pos="92500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ea typeface="굴림" charset="-127"/>
              </a:endParaRPr>
            </a:p>
          </p:txBody>
        </p:sp>
        <p:sp>
          <p:nvSpPr>
            <p:cNvPr id="63512" name="AutoShape 24"/>
            <p:cNvSpPr>
              <a:spLocks noChangeArrowheads="1"/>
            </p:cNvSpPr>
            <p:nvPr/>
          </p:nvSpPr>
          <p:spPr bwMode="gray">
            <a:xfrm>
              <a:off x="3264" y="2737"/>
              <a:ext cx="1349" cy="1167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ea typeface="굴림" pitchFamily="50" charset="-127"/>
              </a:endParaRPr>
            </a:p>
          </p:txBody>
        </p:sp>
      </p:grpSp>
      <p:sp>
        <p:nvSpPr>
          <p:cNvPr id="9229" name="Line 28"/>
          <p:cNvSpPr>
            <a:spLocks noChangeShapeType="1"/>
          </p:cNvSpPr>
          <p:nvPr/>
        </p:nvSpPr>
        <p:spPr bwMode="auto">
          <a:xfrm>
            <a:off x="2362200" y="4956175"/>
            <a:ext cx="4897438" cy="0"/>
          </a:xfrm>
          <a:prstGeom prst="line">
            <a:avLst/>
          </a:prstGeom>
          <a:noFill/>
          <a:ln w="25400">
            <a:solidFill>
              <a:schemeClr val="tx2"/>
            </a:solidFill>
            <a:prstDash val="sysDot"/>
            <a:round/>
            <a:headEnd/>
            <a:tailEnd type="oval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9230" name="Text Box 29"/>
          <p:cNvSpPr txBox="1">
            <a:spLocks noChangeArrowheads="1"/>
          </p:cNvSpPr>
          <p:nvPr/>
        </p:nvSpPr>
        <p:spPr bwMode="auto">
          <a:xfrm>
            <a:off x="2357438" y="4429125"/>
            <a:ext cx="5591175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altLang="ko-KR" sz="2400" b="1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ko-KR" altLang="en-US" sz="2400" b="1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치매는 어떤 경과를 보이나요</a:t>
            </a:r>
            <a:r>
              <a:rPr lang="en-US" altLang="ko-KR" sz="2400" b="1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?</a:t>
            </a:r>
          </a:p>
        </p:txBody>
      </p:sp>
      <p:sp>
        <p:nvSpPr>
          <p:cNvPr id="9231" name="Text Box 30"/>
          <p:cNvSpPr txBox="1">
            <a:spLocks noChangeArrowheads="1"/>
          </p:cNvSpPr>
          <p:nvPr/>
        </p:nvSpPr>
        <p:spPr bwMode="gray">
          <a:xfrm>
            <a:off x="2001838" y="4379913"/>
            <a:ext cx="354012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ko-KR" sz="2400" b="1">
                <a:solidFill>
                  <a:schemeClr val="bg1"/>
                </a:solidFill>
                <a:ea typeface="굴림" charset="-127"/>
              </a:rPr>
              <a:t>4</a:t>
            </a:r>
          </a:p>
        </p:txBody>
      </p:sp>
      <p:sp>
        <p:nvSpPr>
          <p:cNvPr id="9232" name="Text Box 31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ko-KR" altLang="en-US">
              <a:ea typeface="굴림" charset="-127"/>
            </a:endParaRPr>
          </a:p>
        </p:txBody>
      </p:sp>
      <p:grpSp>
        <p:nvGrpSpPr>
          <p:cNvPr id="9233" name="Group 39"/>
          <p:cNvGrpSpPr>
            <a:grpSpLocks/>
          </p:cNvGrpSpPr>
          <p:nvPr/>
        </p:nvGrpSpPr>
        <p:grpSpPr bwMode="auto">
          <a:xfrm>
            <a:off x="1785938" y="5172075"/>
            <a:ext cx="801687" cy="647700"/>
            <a:chOff x="1110" y="2656"/>
            <a:chExt cx="1549" cy="1351"/>
          </a:xfrm>
        </p:grpSpPr>
        <p:sp>
          <p:nvSpPr>
            <p:cNvPr id="9237" name="AutoShape 40"/>
            <p:cNvSpPr>
              <a:spLocks noChangeArrowheads="1"/>
            </p:cNvSpPr>
            <p:nvPr/>
          </p:nvSpPr>
          <p:spPr bwMode="gray">
            <a:xfrm>
              <a:off x="1123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ea typeface="굴림" charset="-127"/>
              </a:endParaRPr>
            </a:p>
          </p:txBody>
        </p:sp>
        <p:sp>
          <p:nvSpPr>
            <p:cNvPr id="9238" name="AutoShape 41"/>
            <p:cNvSpPr>
              <a:spLocks noChangeArrowheads="1"/>
            </p:cNvSpPr>
            <p:nvPr/>
          </p:nvSpPr>
          <p:spPr bwMode="gray">
            <a:xfrm>
              <a:off x="1110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500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0">
                  <a:srgbClr val="E6E6E6"/>
                </a:gs>
                <a:gs pos="66000">
                  <a:srgbClr val="7D8496"/>
                </a:gs>
                <a:gs pos="73500">
                  <a:srgbClr val="E6E6E6"/>
                </a:gs>
                <a:gs pos="92500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ea typeface="굴림" charset="-127"/>
              </a:endParaRPr>
            </a:p>
          </p:txBody>
        </p:sp>
        <p:sp>
          <p:nvSpPr>
            <p:cNvPr id="63530" name="AutoShape 42"/>
            <p:cNvSpPr>
              <a:spLocks noChangeArrowheads="1"/>
            </p:cNvSpPr>
            <p:nvPr/>
          </p:nvSpPr>
          <p:spPr bwMode="gray">
            <a:xfrm>
              <a:off x="1199" y="2735"/>
              <a:ext cx="1350" cy="1169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ea typeface="굴림" pitchFamily="50" charset="-127"/>
              </a:endParaRPr>
            </a:p>
          </p:txBody>
        </p:sp>
      </p:grpSp>
      <p:sp>
        <p:nvSpPr>
          <p:cNvPr id="9234" name="Line 43"/>
          <p:cNvSpPr>
            <a:spLocks noChangeShapeType="1"/>
          </p:cNvSpPr>
          <p:nvPr/>
        </p:nvSpPr>
        <p:spPr bwMode="auto">
          <a:xfrm flipV="1">
            <a:off x="2427288" y="5748338"/>
            <a:ext cx="4832350" cy="17462"/>
          </a:xfrm>
          <a:prstGeom prst="line">
            <a:avLst/>
          </a:prstGeom>
          <a:noFill/>
          <a:ln w="25400">
            <a:solidFill>
              <a:schemeClr val="tx2"/>
            </a:solidFill>
            <a:prstDash val="sysDot"/>
            <a:round/>
            <a:headEnd/>
            <a:tailEnd type="oval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9235" name="Text Box 44"/>
          <p:cNvSpPr txBox="1">
            <a:spLocks noChangeArrowheads="1"/>
          </p:cNvSpPr>
          <p:nvPr/>
        </p:nvSpPr>
        <p:spPr bwMode="auto">
          <a:xfrm>
            <a:off x="2571750" y="5286375"/>
            <a:ext cx="4737100" cy="461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ko-KR" altLang="en-US" sz="2400" b="1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치매는 어떻게 치료를 하나요</a:t>
            </a:r>
            <a:r>
              <a:rPr lang="en-US" altLang="ko-KR" sz="2400" b="1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?</a:t>
            </a:r>
            <a:endParaRPr lang="ko-KR" altLang="en-US" sz="2400" b="1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236" name="Text Box 45"/>
          <p:cNvSpPr txBox="1">
            <a:spLocks noChangeArrowheads="1"/>
          </p:cNvSpPr>
          <p:nvPr/>
        </p:nvSpPr>
        <p:spPr bwMode="gray">
          <a:xfrm>
            <a:off x="1998663" y="5267325"/>
            <a:ext cx="36195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ko-KR" sz="2400" b="1">
                <a:solidFill>
                  <a:schemeClr val="bg1"/>
                </a:solidFill>
                <a:ea typeface="굴림" charset="-127"/>
              </a:rPr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58775" y="1905000"/>
            <a:ext cx="8213725" cy="4310063"/>
          </a:xfrm>
        </p:spPr>
        <p:txBody>
          <a:bodyPr>
            <a:normAutofit/>
          </a:bodyPr>
          <a:lstStyle/>
          <a:p>
            <a:pPr marL="609600" indent="-609600" algn="just" eaLnBrk="1" fontAlgn="auto" hangingPunct="1">
              <a:spcBef>
                <a:spcPts val="580"/>
              </a:spcBef>
              <a:spcAft>
                <a:spcPts val="0"/>
              </a:spcAft>
              <a:buFont typeface="Wingdings 2" pitchFamily="18" charset="2"/>
              <a:buBlip>
                <a:blip r:embed="rId2"/>
              </a:buBlip>
              <a:defRPr/>
            </a:pPr>
            <a:r>
              <a:rPr lang="ko-KR" altLang="en-US" sz="3000" b="1" dirty="0" smtClean="0">
                <a:solidFill>
                  <a:srgbClr val="666666"/>
                </a:solidFill>
              </a:rPr>
              <a:t>치매</a:t>
            </a:r>
            <a:r>
              <a:rPr lang="en-US" altLang="ko-KR" sz="3000" b="1" dirty="0" smtClean="0">
                <a:solidFill>
                  <a:srgbClr val="666666"/>
                </a:solidFill>
              </a:rPr>
              <a:t>(Dementia)</a:t>
            </a:r>
          </a:p>
          <a:p>
            <a:pPr marL="609600" indent="-609600" algn="just" eaLnBrk="1" fontAlgn="auto" hangingPunct="1">
              <a:spcBef>
                <a:spcPts val="580"/>
              </a:spcBef>
              <a:spcAft>
                <a:spcPts val="0"/>
              </a:spcAft>
              <a:buFont typeface="Wingdings 2" pitchFamily="18" charset="2"/>
              <a:buBlip>
                <a:blip r:embed="rId2"/>
              </a:buBlip>
              <a:defRPr/>
            </a:pPr>
            <a:endParaRPr lang="ko-KR" altLang="en-US" b="1" dirty="0" smtClean="0">
              <a:solidFill>
                <a:srgbClr val="666666"/>
              </a:solidFill>
            </a:endParaRPr>
          </a:p>
          <a:p>
            <a:pPr marL="609600" indent="-609600" algn="just" eaLnBrk="1" fontAlgn="auto" hangingPunct="1">
              <a:spcBef>
                <a:spcPts val="580"/>
              </a:spcBef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ko-KR" altLang="en-US" sz="2400" b="1" dirty="0" smtClean="0">
                <a:solidFill>
                  <a:srgbClr val="666666"/>
                </a:solidFill>
              </a:rPr>
              <a:t>  </a:t>
            </a:r>
            <a:r>
              <a:rPr lang="en-US" altLang="ko-KR" sz="2400" b="1" dirty="0" smtClean="0">
                <a:solidFill>
                  <a:srgbClr val="666666"/>
                </a:solidFill>
              </a:rPr>
              <a:t>-</a:t>
            </a:r>
            <a:r>
              <a:rPr lang="en-US" altLang="ko-KR" sz="2400" b="1" dirty="0" smtClean="0">
                <a:solidFill>
                  <a:srgbClr val="666666"/>
                </a:solidFill>
                <a:latin typeface="Arial" pitchFamily="34" charset="0"/>
              </a:rPr>
              <a:t> </a:t>
            </a:r>
            <a:r>
              <a:rPr lang="ko-KR" altLang="en-US" sz="2400" dirty="0" smtClean="0">
                <a:solidFill>
                  <a:schemeClr val="tx2">
                    <a:lumMod val="50000"/>
                  </a:schemeClr>
                </a:solidFill>
                <a:latin typeface="+mn-ea"/>
              </a:rPr>
              <a:t>정상적인 일상생활을 유지하던 사람이 나이가 들어서 </a:t>
            </a:r>
            <a:endParaRPr lang="en-US" altLang="ko-KR" sz="2400" dirty="0" smtClean="0">
              <a:solidFill>
                <a:schemeClr val="tx2">
                  <a:lumMod val="50000"/>
                </a:schemeClr>
              </a:solidFill>
              <a:latin typeface="+mn-ea"/>
            </a:endParaRPr>
          </a:p>
          <a:p>
            <a:pPr marL="609600" indent="-609600" algn="just" eaLnBrk="1" fontAlgn="auto" hangingPunct="1">
              <a:spcBef>
                <a:spcPts val="580"/>
              </a:spcBef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US" altLang="ko-KR" sz="2400" dirty="0" smtClean="0">
                <a:solidFill>
                  <a:schemeClr val="tx2">
                    <a:lumMod val="50000"/>
                  </a:schemeClr>
                </a:solidFill>
                <a:latin typeface="+mn-ea"/>
              </a:rPr>
              <a:t>   </a:t>
            </a:r>
            <a:r>
              <a:rPr lang="ko-KR" altLang="en-US" sz="2400" dirty="0" smtClean="0">
                <a:solidFill>
                  <a:schemeClr val="tx2">
                    <a:lumMod val="50000"/>
                  </a:schemeClr>
                </a:solidFill>
                <a:latin typeface="+mn-ea"/>
              </a:rPr>
              <a:t>여러</a:t>
            </a:r>
            <a:r>
              <a:rPr lang="en-US" altLang="ko-KR" sz="2400" dirty="0" smtClean="0">
                <a:solidFill>
                  <a:schemeClr val="tx2">
                    <a:lumMod val="50000"/>
                  </a:schemeClr>
                </a:solidFill>
                <a:latin typeface="+mn-ea"/>
              </a:rPr>
              <a:t> </a:t>
            </a:r>
            <a:r>
              <a:rPr lang="ko-KR" altLang="en-US" sz="2400" dirty="0" smtClean="0">
                <a:solidFill>
                  <a:schemeClr val="tx2">
                    <a:lumMod val="50000"/>
                  </a:schemeClr>
                </a:solidFill>
                <a:latin typeface="+mn-ea"/>
              </a:rPr>
              <a:t>가지 원인에 의해 뇌기능이 손상되면서 기억력</a:t>
            </a:r>
            <a:r>
              <a:rPr lang="en-US" altLang="ko-KR" sz="2400" dirty="0" smtClean="0">
                <a:solidFill>
                  <a:schemeClr val="tx2">
                    <a:lumMod val="50000"/>
                  </a:schemeClr>
                </a:solidFill>
                <a:latin typeface="+mn-ea"/>
              </a:rPr>
              <a:t>, </a:t>
            </a:r>
          </a:p>
          <a:p>
            <a:pPr marL="609600" indent="-609600" algn="just" eaLnBrk="1" fontAlgn="auto" hangingPunct="1">
              <a:spcBef>
                <a:spcPts val="580"/>
              </a:spcBef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US" altLang="ko-KR" sz="2400" dirty="0" smtClean="0">
                <a:solidFill>
                  <a:schemeClr val="tx2">
                    <a:lumMod val="50000"/>
                  </a:schemeClr>
                </a:solidFill>
                <a:latin typeface="+mn-ea"/>
              </a:rPr>
              <a:t>   </a:t>
            </a:r>
            <a:r>
              <a:rPr lang="ko-KR" altLang="en-US" sz="2400" dirty="0" smtClean="0">
                <a:solidFill>
                  <a:schemeClr val="tx2">
                    <a:lumMod val="50000"/>
                  </a:schemeClr>
                </a:solidFill>
                <a:latin typeface="+mn-ea"/>
              </a:rPr>
              <a:t>언어능력</a:t>
            </a:r>
            <a:r>
              <a:rPr lang="en-US" altLang="ko-KR" sz="2400" dirty="0" smtClean="0">
                <a:solidFill>
                  <a:schemeClr val="tx2">
                    <a:lumMod val="50000"/>
                  </a:schemeClr>
                </a:solidFill>
                <a:latin typeface="+mn-ea"/>
              </a:rPr>
              <a:t>, </a:t>
            </a:r>
            <a:r>
              <a:rPr lang="ko-KR" altLang="en-US" sz="2400" dirty="0" smtClean="0">
                <a:solidFill>
                  <a:schemeClr val="tx2">
                    <a:lumMod val="50000"/>
                  </a:schemeClr>
                </a:solidFill>
                <a:latin typeface="+mn-ea"/>
              </a:rPr>
              <a:t>시공간 파악능력</a:t>
            </a:r>
            <a:r>
              <a:rPr lang="en-US" altLang="ko-KR" sz="2400" dirty="0" smtClean="0">
                <a:solidFill>
                  <a:schemeClr val="tx2">
                    <a:lumMod val="50000"/>
                  </a:schemeClr>
                </a:solidFill>
                <a:latin typeface="+mn-ea"/>
              </a:rPr>
              <a:t>, </a:t>
            </a:r>
            <a:r>
              <a:rPr lang="ko-KR" altLang="en-US" sz="2400" dirty="0" smtClean="0">
                <a:solidFill>
                  <a:schemeClr val="tx2">
                    <a:lumMod val="50000"/>
                  </a:schemeClr>
                </a:solidFill>
                <a:latin typeface="+mn-ea"/>
              </a:rPr>
              <a:t>판단력 등의 </a:t>
            </a:r>
            <a:r>
              <a:rPr lang="ko-KR" altLang="en-US" sz="2400" b="1" u="sng" dirty="0" smtClean="0">
                <a:solidFill>
                  <a:schemeClr val="tx2">
                    <a:lumMod val="50000"/>
                  </a:schemeClr>
                </a:solidFill>
                <a:latin typeface="+mn-ea"/>
              </a:rPr>
              <a:t>인지기능을 </a:t>
            </a:r>
            <a:endParaRPr lang="en-US" altLang="ko-KR" sz="2400" b="1" u="sng" dirty="0" smtClean="0">
              <a:solidFill>
                <a:schemeClr val="tx2">
                  <a:lumMod val="50000"/>
                </a:schemeClr>
              </a:solidFill>
              <a:latin typeface="+mn-ea"/>
            </a:endParaRPr>
          </a:p>
          <a:p>
            <a:pPr marL="609600" indent="-609600" algn="just" eaLnBrk="1" fontAlgn="auto" hangingPunct="1">
              <a:spcBef>
                <a:spcPts val="580"/>
              </a:spcBef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ko-KR" altLang="en-US" sz="2400" b="1" dirty="0" smtClean="0">
                <a:solidFill>
                  <a:schemeClr val="tx2">
                    <a:lumMod val="50000"/>
                  </a:schemeClr>
                </a:solidFill>
                <a:latin typeface="+mn-ea"/>
              </a:rPr>
              <a:t>   </a:t>
            </a:r>
            <a:r>
              <a:rPr lang="ko-KR" altLang="en-US" sz="2400" b="1" u="sng" dirty="0" smtClean="0">
                <a:solidFill>
                  <a:schemeClr val="tx2">
                    <a:lumMod val="50000"/>
                  </a:schemeClr>
                </a:solidFill>
                <a:latin typeface="+mn-ea"/>
              </a:rPr>
              <a:t>상실하여</a:t>
            </a:r>
            <a:r>
              <a:rPr lang="en-US" altLang="ko-KR" sz="2400" dirty="0" smtClean="0">
                <a:solidFill>
                  <a:schemeClr val="tx2">
                    <a:lumMod val="50000"/>
                  </a:schemeClr>
                </a:solidFill>
                <a:latin typeface="+mn-ea"/>
              </a:rPr>
              <a:t> </a:t>
            </a:r>
            <a:r>
              <a:rPr lang="ko-KR" altLang="en-US" sz="2400" dirty="0" smtClean="0">
                <a:solidFill>
                  <a:schemeClr val="tx2">
                    <a:lumMod val="50000"/>
                  </a:schemeClr>
                </a:solidFill>
                <a:latin typeface="+mn-ea"/>
              </a:rPr>
              <a:t>일상생활을 수행할 수 없게 되는 것</a:t>
            </a:r>
            <a:endParaRPr lang="en-US" altLang="ko-KR" sz="2400" b="1" dirty="0" smtClean="0">
              <a:solidFill>
                <a:schemeClr val="tx2">
                  <a:lumMod val="50000"/>
                </a:schemeClr>
              </a:solidFill>
              <a:latin typeface="+mn-ea"/>
            </a:endParaRPr>
          </a:p>
          <a:p>
            <a:pPr marL="609600" indent="-609600" algn="just" eaLnBrk="1" fontAlgn="auto" hangingPunct="1">
              <a:spcBef>
                <a:spcPts val="580"/>
              </a:spcBef>
              <a:spcAft>
                <a:spcPts val="0"/>
              </a:spcAft>
              <a:buFont typeface="Wingdings 2" pitchFamily="18" charset="2"/>
              <a:buNone/>
              <a:defRPr/>
            </a:pPr>
            <a:endParaRPr lang="ko-KR" altLang="en-US" sz="2400" b="1" dirty="0" smtClean="0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39800"/>
          </a:xfrm>
        </p:spPr>
        <p:txBody>
          <a:bodyPr/>
          <a:lstStyle/>
          <a:p>
            <a:pPr eaLnBrk="1" hangingPunct="1"/>
            <a:r>
              <a:rPr lang="ko-KR" altLang="en-US" sz="4200" b="1" smtClean="0">
                <a:solidFill>
                  <a:schemeClr val="accent2"/>
                </a:solidFill>
                <a:latin typeface="맑은 고딕" pitchFamily="50" charset="-127"/>
                <a:ea typeface="맑은 고딕" pitchFamily="50" charset="-127"/>
              </a:rPr>
              <a:t>치매란 무엇인가요</a:t>
            </a:r>
            <a:r>
              <a:rPr lang="en-US" altLang="ko-KR" sz="4200" b="1" smtClean="0">
                <a:solidFill>
                  <a:schemeClr val="accent2"/>
                </a:solidFill>
                <a:latin typeface="맑은 고딕" pitchFamily="50" charset="-127"/>
                <a:ea typeface="맑은 고딕" pitchFamily="50" charset="-127"/>
              </a:rPr>
              <a:t>?</a:t>
            </a:r>
            <a:endParaRPr lang="ko-KR" altLang="en-US" sz="4200" b="1" smtClean="0">
              <a:solidFill>
                <a:schemeClr val="accent2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052513"/>
            <a:ext cx="9137650" cy="528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939800"/>
          </a:xfrm>
          <a:prstGeom prst="rect">
            <a:avLst/>
          </a:prstGeom>
        </p:spPr>
        <p:txBody>
          <a:bodyPr/>
          <a:lstStyle/>
          <a:p>
            <a:pPr latinLnBrk="1">
              <a:defRPr/>
            </a:pPr>
            <a:r>
              <a:rPr lang="ko-KR" altLang="en-US" sz="4200" b="1" dirty="0">
                <a:solidFill>
                  <a:schemeClr val="accent2"/>
                </a:solidFill>
                <a:latin typeface="맑은 고딕" pitchFamily="50" charset="-127"/>
                <a:cs typeface="+mj-cs"/>
              </a:rPr>
              <a:t>인지기능은 무엇일까요</a:t>
            </a:r>
            <a:r>
              <a:rPr lang="en-US" altLang="ko-KR" sz="4200" b="1" dirty="0">
                <a:solidFill>
                  <a:schemeClr val="accent2"/>
                </a:solidFill>
                <a:latin typeface="맑은 고딕" pitchFamily="50" charset="-127"/>
                <a:cs typeface="+mj-cs"/>
              </a:rPr>
              <a:t>?</a:t>
            </a:r>
            <a:endParaRPr lang="ko-KR" altLang="en-US" sz="4200" b="1" dirty="0">
              <a:solidFill>
                <a:schemeClr val="accent2"/>
              </a:solidFill>
              <a:latin typeface="맑은 고딕" pitchFamily="50" charset="-127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내용 개체 틀 4" descr="5.bmp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85813" y="571500"/>
            <a:ext cx="7786687" cy="59293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제목 1"/>
          <p:cNvSpPr>
            <a:spLocks noGrp="1"/>
          </p:cNvSpPr>
          <p:nvPr>
            <p:ph type="title"/>
          </p:nvPr>
        </p:nvSpPr>
        <p:spPr>
          <a:xfrm>
            <a:off x="500063" y="214313"/>
            <a:ext cx="7772400" cy="714375"/>
          </a:xfrm>
        </p:spPr>
        <p:txBody>
          <a:bodyPr/>
          <a:lstStyle/>
          <a:p>
            <a:pPr eaLnBrk="1" hangingPunct="1"/>
            <a:r>
              <a:rPr lang="ko-KR" altLang="en-US" sz="280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건망증과 치매의 차이</a:t>
            </a:r>
            <a:endParaRPr lang="ko-KR" altLang="en-US" sz="2800" smtClean="0">
              <a:solidFill>
                <a:schemeClr val="tx1"/>
              </a:solidFill>
              <a:ea typeface="HY견고딕" pitchFamily="18" charset="-127"/>
              <a:cs typeface="한컴돋움" pitchFamily="18" charset="2"/>
            </a:endParaRPr>
          </a:p>
        </p:txBody>
      </p:sp>
      <p:graphicFrame>
        <p:nvGraphicFramePr>
          <p:cNvPr id="4" name="Group 206"/>
          <p:cNvGraphicFramePr>
            <a:graphicFrameLocks noGrp="1"/>
          </p:cNvGraphicFramePr>
          <p:nvPr>
            <p:ph idx="1"/>
          </p:nvPr>
        </p:nvGraphicFramePr>
        <p:xfrm>
          <a:off x="500063" y="1214438"/>
          <a:ext cx="8143932" cy="5360584"/>
        </p:xfrm>
        <a:graphic>
          <a:graphicData uri="http://schemas.openxmlformats.org/drawingml/2006/table">
            <a:tbl>
              <a:tblPr>
                <a:tableStyleId>{C4B1156A-380E-4F78-BDF5-A606A8083BF9}</a:tableStyleId>
              </a:tblPr>
              <a:tblGrid>
                <a:gridCol w="1769454"/>
                <a:gridCol w="3185387"/>
                <a:gridCol w="3189091"/>
              </a:tblGrid>
              <a:tr h="30204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구 분</a:t>
                      </a:r>
                      <a:endParaRPr kumimoji="0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건망증</a:t>
                      </a:r>
                      <a:r>
                        <a:rPr kumimoji="0" lang="en-US" altLang="ko-KR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:  </a:t>
                      </a:r>
                      <a:r>
                        <a:rPr kumimoji="0" lang="ko-KR" alt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일시적</a:t>
                      </a:r>
                      <a:r>
                        <a:rPr kumimoji="0" lang="en-US" altLang="ko-KR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kumimoji="0" lang="ko-KR" alt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일부분의 망각</a:t>
                      </a:r>
                      <a:endParaRPr kumimoji="0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치 매</a:t>
                      </a:r>
                      <a:r>
                        <a:rPr kumimoji="0" lang="en-US" altLang="ko-KR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: </a:t>
                      </a:r>
                      <a:r>
                        <a:rPr kumimoji="0" lang="ko-KR" alt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사실자체</a:t>
                      </a:r>
                      <a:r>
                        <a:rPr kumimoji="0" lang="en-US" altLang="ko-KR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kumimoji="0" lang="ko-KR" alt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경험 자체의 망각</a:t>
                      </a:r>
                      <a:endParaRPr kumimoji="0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</a:tr>
              <a:tr h="72491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  기억력 장애</a:t>
                      </a:r>
                      <a:endParaRPr kumimoji="0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갑자기 친한 친구 이름이나 자기 집 </a:t>
                      </a:r>
                      <a:endParaRPr kumimoji="0" lang="en-US" altLang="ko-KR" sz="1400" b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전화번호가 생각나지 않는다 </a:t>
                      </a:r>
                      <a:endParaRPr kumimoji="0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자기가 누구인지 잊거나 식사를 하고도 </a:t>
                      </a:r>
                    </a:p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다시 상을 차린다 </a:t>
                      </a:r>
                      <a:endParaRPr kumimoji="0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</a:tr>
              <a:tr h="938506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  언어 장애</a:t>
                      </a:r>
                      <a:endParaRPr kumimoji="0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예를 들어 작고 까만 벌레인데</a:t>
                      </a:r>
                      <a:r>
                        <a:rPr kumimoji="0" lang="en-US" altLang="ko-KR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.. </a:t>
                      </a:r>
                    </a:p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라며 </a:t>
                      </a:r>
                      <a:r>
                        <a:rPr kumimoji="0" lang="en-US" altLang="ko-KR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"</a:t>
                      </a:r>
                      <a:r>
                        <a:rPr kumimoji="0" lang="ko-KR" alt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개미</a:t>
                      </a:r>
                      <a:r>
                        <a:rPr kumimoji="0" lang="en-US" altLang="ko-KR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"</a:t>
                      </a:r>
                      <a:r>
                        <a:rPr kumimoji="0" lang="ko-KR" alt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라는 단어를 생각해 내지</a:t>
                      </a:r>
                      <a:endParaRPr kumimoji="0" lang="en-US" altLang="ko-KR" sz="1400" b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못 할때가  있다</a:t>
                      </a:r>
                      <a:r>
                        <a:rPr kumimoji="0" lang="en-US" altLang="ko-KR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endParaRPr kumimoji="0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단어가 기억나지 않고 전혀 적합하지</a:t>
                      </a:r>
                      <a:endParaRPr kumimoji="0" lang="en-US" altLang="ko-KR" sz="1400" b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않은 단어를 나열해 말하기 때문에</a:t>
                      </a:r>
                      <a:endParaRPr kumimoji="0" lang="en-US" altLang="ko-KR" sz="1400" b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의사소통이 힘들다 </a:t>
                      </a:r>
                      <a:endParaRPr kumimoji="0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</a:tr>
              <a:tr h="491372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  친숙한 작업능력</a:t>
                      </a:r>
                      <a:endParaRPr kumimoji="0" lang="ko-KR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 rowSpan="2"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방금 사온 당근과 오이를 어디다 </a:t>
                      </a:r>
                      <a:endParaRPr kumimoji="0" lang="en-US" altLang="ko-KR" sz="1400" b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뒀는지 몰라 그냥 식사준비를 한다</a:t>
                      </a:r>
                      <a:endParaRPr kumimoji="0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 rowSpan="2"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순서를 까먹는다</a:t>
                      </a:r>
                      <a:r>
                        <a:rPr kumimoji="0" lang="en-US" altLang="ko-KR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</a:p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일례로 요리를 할 때 재료 넣는 순서를 </a:t>
                      </a:r>
                    </a:p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까먹는다 </a:t>
                      </a:r>
                      <a:endParaRPr kumimoji="0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</a:tr>
              <a:tr h="486297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  수행저하</a:t>
                      </a:r>
                      <a:endParaRPr kumimoji="0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866144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  시간 장소에 대한</a:t>
                      </a:r>
                      <a:endParaRPr kumimoji="0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  </a:t>
                      </a:r>
                      <a:r>
                        <a:rPr kumimoji="0" lang="ko-KR" altLang="en-US" sz="14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인지력</a:t>
                      </a:r>
                      <a:endParaRPr kumimoji="0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오늘이 무슨 요일인지</a:t>
                      </a:r>
                      <a:r>
                        <a:rPr kumimoji="0" lang="en-US" altLang="ko-KR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,  </a:t>
                      </a:r>
                      <a:r>
                        <a:rPr kumimoji="0" lang="ko-KR" alt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지금 어디로</a:t>
                      </a:r>
                      <a:endParaRPr kumimoji="0" lang="en-US" altLang="ko-KR" sz="1400" b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가고 있는지 잊어 버릴 때가 있다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집으로 가는 길을 못 찾거나 매일 </a:t>
                      </a:r>
                      <a:endParaRPr kumimoji="0" lang="en-US" altLang="ko-KR" sz="1400" b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다니던 전철역에서 출구를 잃어 버린다 </a:t>
                      </a:r>
                      <a:endParaRPr kumimoji="0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</a:tr>
              <a:tr h="82363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  물건 잘못 놓기</a:t>
                      </a:r>
                      <a:endParaRPr kumimoji="0" lang="ko-KR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지갑이나 열쇠를 어디에 뒀는지 몰라 </a:t>
                      </a:r>
                      <a:endParaRPr kumimoji="0" lang="en-US" altLang="ko-KR" sz="1400" b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진땀을 흘린다</a:t>
                      </a:r>
                      <a:endParaRPr kumimoji="0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냉장고 속에 무선 전화기를 놓는 등</a:t>
                      </a:r>
                      <a:endParaRPr kumimoji="0" lang="en-US" altLang="ko-KR" sz="1400" b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물건을 엉뚱한 곳에 놓는 증세가 </a:t>
                      </a:r>
                      <a:endParaRPr kumimoji="0" lang="en-US" altLang="ko-KR" sz="1400" b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많아진다</a:t>
                      </a:r>
                      <a:endParaRPr kumimoji="0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</a:tr>
              <a:tr h="72491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  기분 행동 변화</a:t>
                      </a:r>
                      <a:endParaRPr kumimoji="0" lang="ko-KR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감성적으로 될 때가 많다 </a:t>
                      </a:r>
                      <a:endParaRPr kumimoji="0" lang="ko-KR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감정과 행동변화가 급격하다</a:t>
                      </a:r>
                      <a:r>
                        <a:rPr kumimoji="0" lang="en-US" altLang="ko-KR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r>
                        <a:rPr kumimoji="0" lang="ko-KR" alt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조용히 </a:t>
                      </a:r>
                      <a:endParaRPr kumimoji="0" lang="en-US" altLang="ko-KR" sz="1400" b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있다가 통곡을 하기도 한다 </a:t>
                      </a:r>
                      <a:endParaRPr kumimoji="0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14313"/>
            <a:ext cx="8229600" cy="939800"/>
          </a:xfrm>
        </p:spPr>
        <p:txBody>
          <a:bodyPr/>
          <a:lstStyle/>
          <a:p>
            <a:pPr eaLnBrk="1" hangingPunct="1"/>
            <a:r>
              <a:rPr lang="ko-KR" altLang="en-US" sz="4200" b="1" smtClean="0">
                <a:solidFill>
                  <a:schemeClr val="accent2"/>
                </a:solidFill>
                <a:latin typeface="맑은 고딕" pitchFamily="50" charset="-127"/>
                <a:ea typeface="맑은 고딕" pitchFamily="50" charset="-127"/>
              </a:rPr>
              <a:t>치매는 얼마나 많이 발생하나요</a:t>
            </a:r>
            <a:r>
              <a:rPr lang="en-US" altLang="ko-KR" sz="4200" b="1" smtClean="0">
                <a:solidFill>
                  <a:schemeClr val="accent2"/>
                </a:solidFill>
                <a:latin typeface="맑은 고딕" pitchFamily="50" charset="-127"/>
                <a:ea typeface="맑은 고딕" pitchFamily="50" charset="-127"/>
              </a:rPr>
              <a:t>?</a:t>
            </a:r>
            <a:endParaRPr lang="ko-KR" altLang="en-US" sz="4200" b="1" smtClean="0">
              <a:solidFill>
                <a:schemeClr val="accent2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1026" name="차트 3"/>
          <p:cNvGraphicFramePr>
            <a:graphicFrameLocks/>
          </p:cNvGraphicFramePr>
          <p:nvPr/>
        </p:nvGraphicFramePr>
        <p:xfrm>
          <a:off x="214313" y="1714500"/>
          <a:ext cx="4572000" cy="485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r:id="rId3" imgW="4572396" imgH="4858933" progId="Excel.Chart.8">
                  <p:embed/>
                </p:oleObj>
              </mc:Choice>
              <mc:Fallback>
                <p:oleObj r:id="rId3" imgW="4572396" imgH="4858933" progId="Excel.Chart.8">
                  <p:embed/>
                  <p:pic>
                    <p:nvPicPr>
                      <p:cNvPr id="0" name="차트 3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313" y="1714500"/>
                        <a:ext cx="4572000" cy="4857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57188" y="1357313"/>
            <a:ext cx="4500562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65</a:t>
            </a:r>
            <a:r>
              <a:rPr lang="ko-KR" altLang="en-US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세 이상 노인에서의 연령별 치매 유병률</a:t>
            </a:r>
          </a:p>
        </p:txBody>
      </p:sp>
      <p:graphicFrame>
        <p:nvGraphicFramePr>
          <p:cNvPr id="1027" name="차트 5"/>
          <p:cNvGraphicFramePr>
            <a:graphicFrameLocks/>
          </p:cNvGraphicFramePr>
          <p:nvPr/>
        </p:nvGraphicFramePr>
        <p:xfrm>
          <a:off x="4714875" y="1643063"/>
          <a:ext cx="4143375" cy="4976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r:id="rId5" imgW="4145639" imgH="4974767" progId="Excel.Chart.8">
                  <p:embed/>
                </p:oleObj>
              </mc:Choice>
              <mc:Fallback>
                <p:oleObj r:id="rId5" imgW="4145639" imgH="4974767" progId="Excel.Chart.8">
                  <p:embed/>
                  <p:pic>
                    <p:nvPicPr>
                      <p:cNvPr id="0" name="차트 5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4875" y="1643063"/>
                        <a:ext cx="4143375" cy="49768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572125" y="1357313"/>
            <a:ext cx="2887663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b="1" dirty="0">
                <a:solidFill>
                  <a:srgbClr val="A00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치매환자수의 증가추이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11760" y="2132856"/>
            <a:ext cx="55446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rgbClr val="0000CC"/>
                </a:solidFill>
              </a:rPr>
              <a:t>65</a:t>
            </a:r>
            <a:r>
              <a:rPr lang="ko-KR" altLang="en-US" sz="3200" b="1" dirty="0" smtClean="0">
                <a:solidFill>
                  <a:srgbClr val="0000CC"/>
                </a:solidFill>
              </a:rPr>
              <a:t>세 이상 </a:t>
            </a:r>
            <a:r>
              <a:rPr lang="en-US" altLang="ko-KR" sz="3200" b="1" dirty="0" smtClean="0">
                <a:solidFill>
                  <a:srgbClr val="0000CC"/>
                </a:solidFill>
              </a:rPr>
              <a:t>10</a:t>
            </a:r>
            <a:r>
              <a:rPr lang="ko-KR" altLang="en-US" sz="3200" b="1" dirty="0" smtClean="0">
                <a:solidFill>
                  <a:srgbClr val="0000CC"/>
                </a:solidFill>
              </a:rPr>
              <a:t>명 중 </a:t>
            </a:r>
            <a:r>
              <a:rPr lang="en-US" altLang="ko-KR" sz="3200" b="1" dirty="0" smtClean="0">
                <a:solidFill>
                  <a:srgbClr val="0000CC"/>
                </a:solidFill>
              </a:rPr>
              <a:t>1</a:t>
            </a:r>
            <a:r>
              <a:rPr lang="ko-KR" altLang="en-US" sz="3200" b="1" dirty="0" smtClean="0">
                <a:solidFill>
                  <a:srgbClr val="0000CC"/>
                </a:solidFill>
              </a:rPr>
              <a:t>명 치매</a:t>
            </a:r>
            <a:endParaRPr lang="ko-KR" altLang="en-US" sz="3200" b="1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428625" y="2000250"/>
            <a:ext cx="1428750" cy="714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dirty="0"/>
              <a:t>퇴행성 </a:t>
            </a:r>
            <a:endParaRPr lang="en-US" altLang="ko-KR" dirty="0"/>
          </a:p>
          <a:p>
            <a:pPr algn="ctr">
              <a:defRPr/>
            </a:pPr>
            <a:r>
              <a:rPr lang="ko-KR" altLang="en-US" dirty="0" err="1"/>
              <a:t>뇌질환</a:t>
            </a:r>
            <a:endParaRPr lang="ko-KR" altLang="en-US" dirty="0"/>
          </a:p>
        </p:txBody>
      </p:sp>
      <p:sp>
        <p:nvSpPr>
          <p:cNvPr id="29" name="직사각형 28"/>
          <p:cNvSpPr/>
          <p:nvPr/>
        </p:nvSpPr>
        <p:spPr>
          <a:xfrm>
            <a:off x="2786063" y="1143000"/>
            <a:ext cx="1714500" cy="3571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dirty="0" err="1"/>
              <a:t>알쯔하이머</a:t>
            </a:r>
            <a:endParaRPr lang="ko-KR" altLang="en-US" dirty="0"/>
          </a:p>
        </p:txBody>
      </p:sp>
      <p:sp>
        <p:nvSpPr>
          <p:cNvPr id="30" name="직사각형 29"/>
          <p:cNvSpPr/>
          <p:nvPr/>
        </p:nvSpPr>
        <p:spPr>
          <a:xfrm>
            <a:off x="2786063" y="1643063"/>
            <a:ext cx="1714500" cy="3571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dirty="0" err="1"/>
              <a:t>혈관성</a:t>
            </a:r>
            <a:r>
              <a:rPr lang="ko-KR" altLang="en-US" dirty="0"/>
              <a:t> 치매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2786063" y="2143125"/>
            <a:ext cx="1714500" cy="3571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dirty="0"/>
              <a:t>파킨슨병</a:t>
            </a:r>
          </a:p>
        </p:txBody>
      </p:sp>
      <p:sp>
        <p:nvSpPr>
          <p:cNvPr id="32" name="직사각형 31"/>
          <p:cNvSpPr/>
          <p:nvPr/>
        </p:nvSpPr>
        <p:spPr>
          <a:xfrm>
            <a:off x="2786063" y="2643188"/>
            <a:ext cx="1714500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dirty="0" err="1"/>
              <a:t>루이소체</a:t>
            </a:r>
            <a:r>
              <a:rPr lang="ko-KR" altLang="en-US" dirty="0"/>
              <a:t> 치매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2786063" y="3214688"/>
            <a:ext cx="1714500" cy="3571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dirty="0" err="1"/>
              <a:t>헌팅톤병</a:t>
            </a:r>
            <a:endParaRPr lang="ko-KR" altLang="en-US" dirty="0"/>
          </a:p>
        </p:txBody>
      </p:sp>
      <p:cxnSp>
        <p:nvCxnSpPr>
          <p:cNvPr id="35" name="직선 연결선 34"/>
          <p:cNvCxnSpPr/>
          <p:nvPr/>
        </p:nvCxnSpPr>
        <p:spPr>
          <a:xfrm>
            <a:off x="1857375" y="2357438"/>
            <a:ext cx="357188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 rot="5400000">
            <a:off x="1141412" y="2357438"/>
            <a:ext cx="2144713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/>
          <p:cNvCxnSpPr/>
          <p:nvPr/>
        </p:nvCxnSpPr>
        <p:spPr>
          <a:xfrm>
            <a:off x="2214563" y="1285875"/>
            <a:ext cx="5715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45"/>
          <p:cNvCxnSpPr/>
          <p:nvPr/>
        </p:nvCxnSpPr>
        <p:spPr>
          <a:xfrm>
            <a:off x="2214563" y="1785938"/>
            <a:ext cx="5715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/>
          <p:cNvCxnSpPr/>
          <p:nvPr/>
        </p:nvCxnSpPr>
        <p:spPr>
          <a:xfrm>
            <a:off x="2214563" y="2357438"/>
            <a:ext cx="5715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47"/>
          <p:cNvCxnSpPr/>
          <p:nvPr/>
        </p:nvCxnSpPr>
        <p:spPr>
          <a:xfrm>
            <a:off x="2214563" y="2855913"/>
            <a:ext cx="5715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연결선 48"/>
          <p:cNvCxnSpPr/>
          <p:nvPr/>
        </p:nvCxnSpPr>
        <p:spPr>
          <a:xfrm>
            <a:off x="2214563" y="3429000"/>
            <a:ext cx="5715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 rot="5400000">
            <a:off x="1893094" y="3820319"/>
            <a:ext cx="564515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352" name="내용 개체 틀 19" descr="cc_200909191617_2_1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000625" y="1643063"/>
            <a:ext cx="3749675" cy="3857625"/>
          </a:xfrm>
        </p:spPr>
      </p:pic>
      <p:sp>
        <p:nvSpPr>
          <p:cNvPr id="14353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88" y="214313"/>
            <a:ext cx="8229600" cy="725487"/>
          </a:xfrm>
        </p:spPr>
        <p:txBody>
          <a:bodyPr/>
          <a:lstStyle/>
          <a:p>
            <a:pPr eaLnBrk="1" hangingPunct="1"/>
            <a:r>
              <a:rPr lang="ko-KR" altLang="en-US" sz="4200" b="1" smtClean="0">
                <a:solidFill>
                  <a:schemeClr val="accent2"/>
                </a:solidFill>
                <a:latin typeface="맑은 고딕" pitchFamily="50" charset="-127"/>
                <a:ea typeface="맑은 고딕" pitchFamily="50" charset="-127"/>
              </a:rPr>
              <a:t>치매는 한 가지 병인가요</a:t>
            </a:r>
            <a:r>
              <a:rPr lang="en-US" altLang="ko-KR" sz="4200" b="1" smtClean="0">
                <a:solidFill>
                  <a:schemeClr val="accent2"/>
                </a:solidFill>
                <a:latin typeface="맑은 고딕" pitchFamily="50" charset="-127"/>
                <a:ea typeface="맑은 고딕" pitchFamily="50" charset="-127"/>
              </a:rPr>
              <a:t>?</a:t>
            </a:r>
            <a:endParaRPr lang="ko-KR" altLang="en-US" sz="4200" b="1" smtClean="0">
              <a:solidFill>
                <a:schemeClr val="accent2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2357438" y="4214813"/>
            <a:ext cx="2143125" cy="285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400" b="1" dirty="0" err="1"/>
              <a:t>대사성</a:t>
            </a:r>
            <a:r>
              <a:rPr lang="ko-KR" altLang="en-US" sz="1400" b="1" dirty="0"/>
              <a:t> 질환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428625" y="4857750"/>
            <a:ext cx="1428750" cy="714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dirty="0"/>
              <a:t>기타  </a:t>
            </a:r>
            <a:endParaRPr lang="en-US" altLang="ko-KR" dirty="0"/>
          </a:p>
          <a:p>
            <a:pPr algn="ctr">
              <a:defRPr/>
            </a:pPr>
            <a:r>
              <a:rPr lang="ko-KR" altLang="en-US" dirty="0"/>
              <a:t>원인질환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2357438" y="4643438"/>
            <a:ext cx="2143125" cy="285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400" b="1" dirty="0" err="1"/>
              <a:t>결핍성</a:t>
            </a:r>
            <a:r>
              <a:rPr lang="ko-KR" altLang="en-US" sz="1400" b="1" dirty="0"/>
              <a:t> 질환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2357438" y="5072063"/>
            <a:ext cx="2143125" cy="285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400" b="1" dirty="0"/>
              <a:t>중독성 질환</a:t>
            </a:r>
            <a:r>
              <a:rPr lang="en-US" altLang="ko-KR" sz="1400" b="1" dirty="0"/>
              <a:t>(</a:t>
            </a:r>
            <a:r>
              <a:rPr lang="ko-KR" altLang="en-US" sz="1400" b="1" dirty="0"/>
              <a:t>알코올중독</a:t>
            </a:r>
            <a:r>
              <a:rPr lang="en-US" altLang="ko-KR" sz="1400" b="1" dirty="0"/>
              <a:t>)</a:t>
            </a:r>
            <a:endParaRPr lang="ko-KR" altLang="en-US" sz="1400" b="1" dirty="0"/>
          </a:p>
        </p:txBody>
      </p:sp>
      <p:sp>
        <p:nvSpPr>
          <p:cNvPr id="34" name="직사각형 33"/>
          <p:cNvSpPr/>
          <p:nvPr/>
        </p:nvSpPr>
        <p:spPr>
          <a:xfrm>
            <a:off x="2357438" y="5500688"/>
            <a:ext cx="2143125" cy="285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400" b="1" dirty="0"/>
              <a:t>감염성 질환</a:t>
            </a:r>
            <a:r>
              <a:rPr lang="en-US" altLang="ko-KR" sz="1400" b="1" dirty="0"/>
              <a:t>(</a:t>
            </a:r>
            <a:r>
              <a:rPr lang="ko-KR" altLang="en-US" sz="1400" b="1" dirty="0"/>
              <a:t>뇌염 등</a:t>
            </a:r>
            <a:r>
              <a:rPr lang="en-US" altLang="ko-KR" sz="1400" b="1" dirty="0"/>
              <a:t>)</a:t>
            </a:r>
            <a:endParaRPr lang="ko-KR" altLang="en-US" sz="1400" b="1" dirty="0"/>
          </a:p>
        </p:txBody>
      </p:sp>
      <p:sp>
        <p:nvSpPr>
          <p:cNvPr id="36" name="직사각형 35"/>
          <p:cNvSpPr/>
          <p:nvPr/>
        </p:nvSpPr>
        <p:spPr>
          <a:xfrm>
            <a:off x="2357438" y="5929313"/>
            <a:ext cx="2143125" cy="285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400" b="1" dirty="0"/>
              <a:t>두부 외상</a:t>
            </a:r>
            <a:r>
              <a:rPr lang="en-US" altLang="ko-KR" sz="1400" b="1" dirty="0"/>
              <a:t>(</a:t>
            </a:r>
            <a:r>
              <a:rPr lang="ko-KR" altLang="en-US" sz="1400" b="1" dirty="0" err="1"/>
              <a:t>경막하혈종</a:t>
            </a:r>
            <a:r>
              <a:rPr lang="en-US" altLang="ko-KR" sz="1400" b="1" dirty="0"/>
              <a:t>)</a:t>
            </a:r>
            <a:endParaRPr lang="ko-KR" altLang="en-US" sz="1400" b="1" dirty="0"/>
          </a:p>
        </p:txBody>
      </p:sp>
      <p:sp>
        <p:nvSpPr>
          <p:cNvPr id="38" name="직사각형 37"/>
          <p:cNvSpPr/>
          <p:nvPr/>
        </p:nvSpPr>
        <p:spPr>
          <a:xfrm>
            <a:off x="2357438" y="6357938"/>
            <a:ext cx="2143125" cy="285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400" b="1" dirty="0"/>
              <a:t>우울증</a:t>
            </a:r>
            <a:r>
              <a:rPr lang="en-US" altLang="ko-KR" sz="1400" b="1" dirty="0"/>
              <a:t>, </a:t>
            </a:r>
            <a:r>
              <a:rPr lang="ko-KR" altLang="en-US" sz="1400" b="1" dirty="0"/>
              <a:t>뇌종양</a:t>
            </a:r>
            <a:r>
              <a:rPr lang="en-US" altLang="ko-KR" sz="1400" b="1" dirty="0"/>
              <a:t>, </a:t>
            </a:r>
            <a:r>
              <a:rPr lang="ko-KR" altLang="en-US" sz="1400" b="1" dirty="0" err="1"/>
              <a:t>뇌수두증</a:t>
            </a:r>
            <a:endParaRPr lang="ko-KR" altLang="en-US" sz="1400" b="1" dirty="0"/>
          </a:p>
        </p:txBody>
      </p:sp>
      <p:sp>
        <p:nvSpPr>
          <p:cNvPr id="44" name="직사각형 43"/>
          <p:cNvSpPr/>
          <p:nvPr/>
        </p:nvSpPr>
        <p:spPr>
          <a:xfrm>
            <a:off x="2357438" y="3786188"/>
            <a:ext cx="2143125" cy="285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400" b="1" dirty="0" err="1"/>
              <a:t>혈관성</a:t>
            </a:r>
            <a:r>
              <a:rPr lang="ko-KR" altLang="en-US" sz="1400" b="1" dirty="0"/>
              <a:t> 치매</a:t>
            </a:r>
            <a:r>
              <a:rPr lang="en-US" altLang="ko-KR" sz="1400" b="1" dirty="0"/>
              <a:t>(</a:t>
            </a:r>
            <a:r>
              <a:rPr lang="ko-KR" altLang="en-US" sz="1400" b="1" dirty="0"/>
              <a:t>뇌혈관질환</a:t>
            </a:r>
            <a:r>
              <a:rPr lang="en-US" altLang="ko-KR" sz="1400" b="1" dirty="0"/>
              <a:t>)</a:t>
            </a:r>
            <a:endParaRPr lang="ko-KR" altLang="en-US" sz="1400" b="1" dirty="0"/>
          </a:p>
        </p:txBody>
      </p:sp>
      <p:cxnSp>
        <p:nvCxnSpPr>
          <p:cNvPr id="50" name="직선 연결선 49"/>
          <p:cNvCxnSpPr>
            <a:stCxn id="23" idx="3"/>
          </p:cNvCxnSpPr>
          <p:nvPr/>
        </p:nvCxnSpPr>
        <p:spPr>
          <a:xfrm flipV="1">
            <a:off x="1857375" y="5214938"/>
            <a:ext cx="5000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꺾인 연결선 51"/>
          <p:cNvCxnSpPr>
            <a:stCxn id="44" idx="1"/>
            <a:endCxn id="38" idx="1"/>
          </p:cNvCxnSpPr>
          <p:nvPr/>
        </p:nvCxnSpPr>
        <p:spPr>
          <a:xfrm rot="10800000" flipV="1">
            <a:off x="2357438" y="3929063"/>
            <a:ext cx="1587" cy="2571750"/>
          </a:xfrm>
          <a:prstGeom prst="bentConnector3">
            <a:avLst>
              <a:gd name="adj1" fmla="val 1439546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연결선 53"/>
          <p:cNvCxnSpPr>
            <a:endCxn id="22" idx="1"/>
          </p:cNvCxnSpPr>
          <p:nvPr/>
        </p:nvCxnSpPr>
        <p:spPr>
          <a:xfrm>
            <a:off x="2143125" y="4357688"/>
            <a:ext cx="21431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연결선 55"/>
          <p:cNvCxnSpPr>
            <a:endCxn id="26" idx="1"/>
          </p:cNvCxnSpPr>
          <p:nvPr/>
        </p:nvCxnSpPr>
        <p:spPr>
          <a:xfrm>
            <a:off x="2143125" y="4786313"/>
            <a:ext cx="214313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연결선 57"/>
          <p:cNvCxnSpPr>
            <a:endCxn id="34" idx="1"/>
          </p:cNvCxnSpPr>
          <p:nvPr/>
        </p:nvCxnSpPr>
        <p:spPr>
          <a:xfrm flipV="1">
            <a:off x="2143125" y="5643563"/>
            <a:ext cx="21431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/>
          <p:cNvCxnSpPr>
            <a:endCxn id="36" idx="1"/>
          </p:cNvCxnSpPr>
          <p:nvPr/>
        </p:nvCxnSpPr>
        <p:spPr>
          <a:xfrm flipV="1">
            <a:off x="2143125" y="6072188"/>
            <a:ext cx="21431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4666" name="Group 42"/>
          <p:cNvGraphicFramePr>
            <a:graphicFrameLocks noGrp="1"/>
          </p:cNvGraphicFramePr>
          <p:nvPr/>
        </p:nvGraphicFramePr>
        <p:xfrm>
          <a:off x="323850" y="1196975"/>
          <a:ext cx="8569325" cy="4876800"/>
        </p:xfrm>
        <a:graphic>
          <a:graphicData uri="http://schemas.openxmlformats.org/drawingml/2006/table">
            <a:tbl>
              <a:tblPr/>
              <a:tblGrid>
                <a:gridCol w="4284663"/>
                <a:gridCol w="4284662"/>
              </a:tblGrid>
              <a:tr h="18097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초  기</a:t>
                      </a: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:</a:t>
                      </a: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 </a:t>
                      </a:r>
                      <a:r>
                        <a:rPr lang="ko-KR" altLang="en-US" sz="2000" b="1" dirty="0" smtClean="0">
                          <a:solidFill>
                            <a:schemeClr val="bg1"/>
                          </a:solidFill>
                          <a:latin typeface="돋움" pitchFamily="50" charset="-127"/>
                          <a:ea typeface="돋움" pitchFamily="50" charset="-127"/>
                        </a:rPr>
                        <a:t>발병  </a:t>
                      </a:r>
                      <a:r>
                        <a:rPr lang="en-US" altLang="ko-KR" sz="2000" b="1" dirty="0" smtClean="0">
                          <a:solidFill>
                            <a:schemeClr val="bg1"/>
                          </a:solidFill>
                          <a:latin typeface="돋움" pitchFamily="50" charset="-127"/>
                          <a:ea typeface="돋움" pitchFamily="50" charset="-127"/>
                        </a:rPr>
                        <a:t>1-3</a:t>
                      </a:r>
                      <a:r>
                        <a:rPr lang="ko-KR" altLang="en-US" sz="2000" b="1" dirty="0" smtClean="0">
                          <a:solidFill>
                            <a:schemeClr val="bg1"/>
                          </a:solidFill>
                          <a:latin typeface="돋움" pitchFamily="50" charset="-127"/>
                          <a:ea typeface="돋움" pitchFamily="50" charset="-127"/>
                        </a:rPr>
                        <a:t>년</a:t>
                      </a:r>
                      <a:endParaRPr kumimoji="1" lang="ko-KR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66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76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Char char="n"/>
                        <a:tabLst/>
                      </a:pP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99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최근 일 기억저하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Char char="n"/>
                        <a:tabLst/>
                      </a:pP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날짜개념이나 길눈이 흐려짐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Char char="n"/>
                        <a:tabLst/>
                      </a:pP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집안일 수행능력 떨어지기 시작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Char char="n"/>
                        <a:tabLst/>
                      </a:pP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 </a:t>
                      </a:r>
                      <a:r>
                        <a:rPr kumimoji="1" lang="ko-K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사회활동능력 떨어지기 시작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Char char="n"/>
                        <a:tabLst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99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약간의 성격변화나 우울증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Char char="n"/>
                        <a:tabLst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99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의심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8097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중  기</a:t>
                      </a: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:  </a:t>
                      </a: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발병 </a:t>
                      </a:r>
                      <a:r>
                        <a:rPr lang="en-US" altLang="ko-KR" sz="2000" b="1" dirty="0" smtClean="0">
                          <a:solidFill>
                            <a:schemeClr val="bg1"/>
                          </a:solidFill>
                          <a:latin typeface="돋움" pitchFamily="50" charset="-127"/>
                          <a:ea typeface="돋움" pitchFamily="50" charset="-127"/>
                        </a:rPr>
                        <a:t>2-10</a:t>
                      </a:r>
                      <a:r>
                        <a:rPr lang="ko-KR" altLang="en-US" sz="2000" b="1" dirty="0" smtClean="0">
                          <a:solidFill>
                            <a:schemeClr val="bg1"/>
                          </a:solidFill>
                          <a:latin typeface="돋움" pitchFamily="50" charset="-127"/>
                          <a:ea typeface="돋움" pitchFamily="50" charset="-127"/>
                        </a:rPr>
                        <a:t>년</a:t>
                      </a:r>
                      <a:endParaRPr kumimoji="1" lang="ko-KR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66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76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Char char="n"/>
                        <a:tabLst/>
                      </a:pP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99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최근 기억 먼저 소실</a:t>
                      </a: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99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/</a:t>
                      </a:r>
                      <a:r>
                        <a:rPr kumimoji="1" lang="ko-KR" alt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3399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먼기억</a:t>
                      </a: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99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  상실</a:t>
                      </a: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99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Char char="n"/>
                        <a:tabLst/>
                      </a:pP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시간 및 장소 </a:t>
                      </a:r>
                      <a:r>
                        <a:rPr kumimoji="1" lang="ko-KR" alt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지남력</a:t>
                      </a: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 장애 심화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Char char="n"/>
                        <a:tabLst/>
                      </a:pP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표현력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단어구사능력 저하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6213" marR="0" lvl="0" indent="-176213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Char char="n"/>
                        <a:tabLst/>
                      </a:pPr>
                      <a:r>
                        <a:rPr kumimoji="1" lang="ko-K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개인 관리 능력 저하</a:t>
                      </a:r>
                      <a:endParaRPr kumimoji="1" lang="ko-KR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굴림" pitchFamily="50" charset="-127"/>
                      </a:endParaRPr>
                    </a:p>
                    <a:p>
                      <a:pPr marL="176213" marR="0" lvl="0" indent="-176213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Char char="n"/>
                        <a:tabLst/>
                      </a:pPr>
                      <a:r>
                        <a:rPr kumimoji="1" lang="ko-K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집안일을 거의 수행하지 못함</a:t>
                      </a:r>
                    </a:p>
                    <a:p>
                      <a:pPr marL="176213" marR="0" lvl="0" indent="-176213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Char char="n"/>
                        <a:tabLst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99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성격변화나 행동변화가 심해짐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7622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말  기</a:t>
                      </a: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: </a:t>
                      </a:r>
                      <a:r>
                        <a:rPr lang="ko-KR" altLang="en-US" sz="2000" b="1" dirty="0" smtClean="0">
                          <a:solidFill>
                            <a:schemeClr val="bg1"/>
                          </a:solidFill>
                          <a:latin typeface="돋움" pitchFamily="50" charset="-127"/>
                          <a:ea typeface="돋움" pitchFamily="50" charset="-127"/>
                        </a:rPr>
                        <a:t>발병</a:t>
                      </a:r>
                      <a:r>
                        <a:rPr lang="ko-KR" altLang="en-US" sz="2000" b="1" baseline="0" dirty="0" smtClean="0">
                          <a:solidFill>
                            <a:schemeClr val="bg1"/>
                          </a:solidFill>
                          <a:latin typeface="돋움" pitchFamily="50" charset="-127"/>
                          <a:ea typeface="돋움" pitchFamily="50" charset="-127"/>
                        </a:rPr>
                        <a:t> </a:t>
                      </a:r>
                      <a:r>
                        <a:rPr lang="ko-KR" altLang="en-US" sz="2000" b="1" dirty="0" smtClean="0">
                          <a:solidFill>
                            <a:schemeClr val="bg1"/>
                          </a:solidFill>
                          <a:latin typeface="돋움" pitchFamily="50" charset="-127"/>
                          <a:ea typeface="돋움" pitchFamily="50" charset="-127"/>
                        </a:rPr>
                        <a:t> </a:t>
                      </a:r>
                      <a:r>
                        <a:rPr lang="en-US" altLang="ko-KR" sz="2000" b="1" dirty="0" smtClean="0">
                          <a:solidFill>
                            <a:schemeClr val="bg1"/>
                          </a:solidFill>
                          <a:latin typeface="돋움" pitchFamily="50" charset="-127"/>
                          <a:ea typeface="돋움" pitchFamily="50" charset="-127"/>
                        </a:rPr>
                        <a:t>8-12</a:t>
                      </a:r>
                      <a:r>
                        <a:rPr lang="ko-KR" altLang="en-US" sz="2000" b="1" dirty="0" smtClean="0">
                          <a:solidFill>
                            <a:schemeClr val="bg1"/>
                          </a:solidFill>
                          <a:latin typeface="돋움" pitchFamily="50" charset="-127"/>
                          <a:ea typeface="돋움" pitchFamily="50" charset="-127"/>
                        </a:rPr>
                        <a:t>년</a:t>
                      </a:r>
                      <a:endParaRPr kumimoji="1" lang="ko-KR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굴림" pitchFamily="50" charset="-127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66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76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Char char="n"/>
                        <a:tabLst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99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대부분의 기억을 상실</a:t>
                      </a: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99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99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단편적 기억</a:t>
                      </a: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99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Char char="n"/>
                        <a:tabLst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99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사람 지남력장애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Char char="n"/>
                        <a:tabLst/>
                      </a:pPr>
                      <a:r>
                        <a:rPr kumimoji="1" lang="ko-K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언어능력 상실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Char char="n"/>
                        <a:tabLst/>
                      </a:pP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개인 관리 능력의 심각한 저하가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Char char="n"/>
                        <a:tabLst/>
                      </a:pP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99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심한 행동문제 동반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Char char="n"/>
                        <a:tabLst/>
                      </a:pP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경직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,</a:t>
                      </a: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보행이상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,</a:t>
                      </a: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실금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,</a:t>
                      </a: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감염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,</a:t>
                      </a: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욕창 등 신경학적 이상과 신체적 문제 출현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85750" y="214313"/>
            <a:ext cx="8543925" cy="9398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ko-KR" altLang="en-US" sz="3600" b="1" dirty="0">
                <a:solidFill>
                  <a:schemeClr val="accent2"/>
                </a:solidFill>
                <a:latin typeface="맑은 고딕" pitchFamily="50" charset="-127"/>
                <a:cs typeface="+mj-cs"/>
              </a:rPr>
              <a:t>치매환자는 어떤 경과를 보이게 되나요</a:t>
            </a:r>
            <a:r>
              <a:rPr lang="en-US" altLang="ko-KR" sz="3600" b="1" dirty="0">
                <a:solidFill>
                  <a:schemeClr val="accent2"/>
                </a:solidFill>
                <a:latin typeface="맑은 고딕" pitchFamily="50" charset="-127"/>
                <a:cs typeface="+mj-cs"/>
              </a:rPr>
              <a:t>?</a:t>
            </a:r>
            <a:endParaRPr lang="ko-KR" altLang="en-US" sz="3600" b="1" dirty="0">
              <a:solidFill>
                <a:schemeClr val="accent2"/>
              </a:solidFill>
              <a:latin typeface="맑은 고딕" pitchFamily="50" charset="-127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547688"/>
            <a:ext cx="4244975" cy="666750"/>
          </a:xfrm>
          <a:ln w="19050">
            <a:solidFill>
              <a:srgbClr val="0070C0"/>
            </a:solidFill>
          </a:ln>
        </p:spPr>
        <p:txBody>
          <a:bodyPr bIns="45720" anchor="t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ko-KR" altLang="en-US" sz="3600" dirty="0" smtClean="0">
                <a:solidFill>
                  <a:schemeClr val="tx1"/>
                </a:solidFill>
                <a:latin typeface="+mn-ea"/>
                <a:ea typeface="+mn-ea"/>
              </a:rPr>
              <a:t>기억력이 감퇴됩니다</a:t>
            </a:r>
            <a:r>
              <a:rPr lang="en-US" altLang="ko-KR" dirty="0" smtClean="0">
                <a:solidFill>
                  <a:schemeClr val="tx1"/>
                </a:solidFill>
                <a:latin typeface="+mn-ea"/>
                <a:ea typeface="+mn-ea"/>
              </a:rPr>
              <a:t>.</a:t>
            </a:r>
            <a:endParaRPr lang="ko-KR" altLang="en-US" dirty="0" smtClean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2286000" y="1285875"/>
            <a:ext cx="6096000" cy="928688"/>
          </a:xfrm>
        </p:spPr>
        <p:txBody>
          <a:bodyPr/>
          <a:lstStyle/>
          <a:p>
            <a:pPr eaLnBrk="1" hangingPunct="1">
              <a:lnSpc>
                <a:spcPct val="140000"/>
              </a:lnSpc>
              <a:buFont typeface="Wingdings" pitchFamily="2" charset="2"/>
              <a:buNone/>
            </a:pPr>
            <a:r>
              <a:rPr lang="en-US" altLang="ko-KR" sz="2000" b="1" smtClean="0">
                <a:latin typeface="굴림" charset="-127"/>
                <a:ea typeface="굴림" charset="-127"/>
              </a:rPr>
              <a:t>- </a:t>
            </a:r>
            <a:r>
              <a:rPr lang="ko-KR" altLang="en-US" sz="2000" b="1" smtClean="0">
                <a:latin typeface="굴림" charset="-127"/>
                <a:ea typeface="굴림" charset="-127"/>
              </a:rPr>
              <a:t>이름을 잘 기억하지 못 한다</a:t>
            </a:r>
            <a:r>
              <a:rPr lang="en-US" altLang="ko-KR" sz="2000" b="1" smtClean="0">
                <a:latin typeface="굴림" charset="-127"/>
                <a:ea typeface="굴림" charset="-127"/>
              </a:rPr>
              <a:t>.</a:t>
            </a:r>
            <a:endParaRPr lang="ko-KR" altLang="en-US" sz="2000" b="1" smtClean="0">
              <a:latin typeface="굴림" charset="-127"/>
              <a:ea typeface="굴림" charset="-127"/>
            </a:endParaRPr>
          </a:p>
          <a:p>
            <a:pPr eaLnBrk="1" hangingPunct="1">
              <a:lnSpc>
                <a:spcPct val="140000"/>
              </a:lnSpc>
              <a:buFont typeface="Wingdings" pitchFamily="2" charset="2"/>
              <a:buNone/>
            </a:pPr>
            <a:r>
              <a:rPr lang="en-US" altLang="ko-KR" sz="2000" b="1" smtClean="0">
                <a:latin typeface="굴림" charset="-127"/>
                <a:ea typeface="굴림" charset="-127"/>
              </a:rPr>
              <a:t>- </a:t>
            </a:r>
            <a:r>
              <a:rPr lang="ko-KR" altLang="en-US" sz="2000" b="1" smtClean="0">
                <a:latin typeface="굴림" charset="-127"/>
                <a:ea typeface="굴림" charset="-127"/>
              </a:rPr>
              <a:t>기억할 내용을 기록해두어야 한다 </a:t>
            </a:r>
            <a:r>
              <a:rPr lang="en-US" altLang="ko-KR" sz="2000" b="1" smtClean="0">
                <a:latin typeface="굴림" charset="-127"/>
                <a:ea typeface="굴림" charset="-127"/>
              </a:rPr>
              <a:t>.</a:t>
            </a:r>
            <a:endParaRPr lang="ko-KR" altLang="en-US" sz="2000" b="1" smtClean="0">
              <a:latin typeface="굴림" charset="-127"/>
              <a:ea typeface="굴림" charset="-127"/>
            </a:endParaRPr>
          </a:p>
        </p:txBody>
      </p:sp>
      <p:sp>
        <p:nvSpPr>
          <p:cNvPr id="238596" name="AutoShape 4"/>
          <p:cNvSpPr>
            <a:spLocks noChangeArrowheads="1"/>
          </p:cNvSpPr>
          <p:nvPr/>
        </p:nvSpPr>
        <p:spPr bwMode="auto">
          <a:xfrm>
            <a:off x="533400" y="1447800"/>
            <a:ext cx="1824038" cy="4953000"/>
          </a:xfrm>
          <a:prstGeom prst="downArrow">
            <a:avLst>
              <a:gd name="adj1" fmla="val 67398"/>
              <a:gd name="adj2" fmla="val 48915"/>
            </a:avLst>
          </a:prstGeom>
          <a:gradFill rotWithShape="0">
            <a:gsLst>
              <a:gs pos="0">
                <a:srgbClr val="49AECD"/>
              </a:gs>
              <a:gs pos="100000">
                <a:srgbClr val="22515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altLang="ko-KR" sz="1600">
              <a:latin typeface="Tahoma" pitchFamily="34" charset="0"/>
            </a:endParaRPr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714375" y="1785938"/>
            <a:ext cx="1447800" cy="4786312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초기</a:t>
            </a:r>
          </a:p>
          <a:p>
            <a:pPr algn="ctr" eaLnBrk="1" hangingPunct="1">
              <a:buFont typeface="Wingdings" pitchFamily="2" charset="2"/>
              <a:buNone/>
            </a:pPr>
            <a:endParaRPr lang="ko-KR" altLang="en-US" sz="2000" smtClean="0">
              <a:latin typeface="HY견고딕" pitchFamily="18" charset="-127"/>
              <a:ea typeface="HY견고딕" pitchFamily="18" charset="-127"/>
            </a:endParaRPr>
          </a:p>
          <a:p>
            <a:pPr algn="ctr" eaLnBrk="1" hangingPunct="1">
              <a:buFont typeface="Wingdings" pitchFamily="2" charset="2"/>
              <a:buNone/>
            </a:pPr>
            <a:endParaRPr lang="ko-KR" altLang="en-US" sz="2000" smtClean="0">
              <a:latin typeface="HY견고딕" pitchFamily="18" charset="-127"/>
              <a:ea typeface="HY견고딕" pitchFamily="18" charset="-127"/>
            </a:endParaRPr>
          </a:p>
          <a:p>
            <a:pPr algn="ctr" eaLnBrk="1" hangingPunct="1">
              <a:lnSpc>
                <a:spcPct val="190000"/>
              </a:lnSpc>
              <a:buFont typeface="Wingdings" pitchFamily="2" charset="2"/>
              <a:buNone/>
            </a:pPr>
            <a:endParaRPr lang="ko-KR" altLang="en-US" sz="2000" smtClean="0">
              <a:latin typeface="HY견고딕" pitchFamily="18" charset="-127"/>
              <a:ea typeface="HY견고딕" pitchFamily="18" charset="-127"/>
            </a:endParaRPr>
          </a:p>
          <a:p>
            <a:pPr algn="ctr" eaLnBrk="1" hangingPunct="1">
              <a:buFont typeface="Wingdings" pitchFamily="2" charset="2"/>
              <a:buNone/>
            </a:pPr>
            <a:endParaRPr lang="ko-KR" altLang="en-US" sz="2000" smtClean="0">
              <a:latin typeface="HY견고딕" pitchFamily="18" charset="-127"/>
              <a:ea typeface="HY견고딕" pitchFamily="18" charset="-127"/>
            </a:endParaRPr>
          </a:p>
          <a:p>
            <a:pPr algn="ctr" eaLnBrk="1" hangingPunct="1">
              <a:buFont typeface="Wingdings" pitchFamily="2" charset="2"/>
              <a:buNone/>
            </a:pPr>
            <a:endParaRPr lang="ko-KR" altLang="en-US" sz="2000" smtClean="0">
              <a:latin typeface="HY견고딕" pitchFamily="18" charset="-127"/>
              <a:ea typeface="HY견고딕" pitchFamily="18" charset="-127"/>
            </a:endParaRPr>
          </a:p>
          <a:p>
            <a:pPr algn="ctr" eaLnBrk="1" hangingPunct="1">
              <a:buFont typeface="Wingdings" pitchFamily="2" charset="2"/>
              <a:buNone/>
            </a:pPr>
            <a:endParaRPr lang="ko-KR" altLang="en-US" sz="2000" smtClean="0">
              <a:latin typeface="HY견고딕" pitchFamily="18" charset="-127"/>
              <a:ea typeface="HY견고딕" pitchFamily="18" charset="-127"/>
            </a:endParaRPr>
          </a:p>
          <a:p>
            <a:pPr algn="ctr" eaLnBrk="1" hangingPunct="1">
              <a:lnSpc>
                <a:spcPct val="50000"/>
              </a:lnSpc>
              <a:buFont typeface="Wingdings" pitchFamily="2" charset="2"/>
              <a:buNone/>
            </a:pP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말기</a:t>
            </a:r>
          </a:p>
          <a:p>
            <a:pPr algn="ctr" eaLnBrk="1" hangingPunct="1">
              <a:buFont typeface="Wingdings" pitchFamily="2" charset="2"/>
              <a:buNone/>
            </a:pPr>
            <a:endParaRPr lang="en-US" altLang="ko-KR" sz="200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38598" name="Text Box 6"/>
          <p:cNvSpPr txBox="1">
            <a:spLocks noChangeArrowheads="1"/>
          </p:cNvSpPr>
          <p:nvPr/>
        </p:nvSpPr>
        <p:spPr bwMode="auto">
          <a:xfrm>
            <a:off x="785813" y="2714625"/>
            <a:ext cx="1200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2000" dirty="0">
                <a:solidFill>
                  <a:srgbClr val="FFFF00"/>
                </a:solidFill>
                <a:latin typeface="Tahoma" pitchFamily="34" charset="0"/>
                <a:ea typeface="HY견고딕" pitchFamily="18" charset="-127"/>
              </a:rPr>
              <a:t>치매시작</a:t>
            </a:r>
          </a:p>
        </p:txBody>
      </p:sp>
      <p:sp>
        <p:nvSpPr>
          <p:cNvPr id="238599" name="Rectangle 7"/>
          <p:cNvSpPr>
            <a:spLocks noChangeArrowheads="1"/>
          </p:cNvSpPr>
          <p:nvPr/>
        </p:nvSpPr>
        <p:spPr bwMode="auto">
          <a:xfrm>
            <a:off x="2286000" y="3643313"/>
            <a:ext cx="6096000" cy="250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40000"/>
              </a:lnSpc>
              <a:spcBef>
                <a:spcPct val="20000"/>
              </a:spcBef>
              <a:buClr>
                <a:srgbClr val="33CCFF"/>
              </a:buClr>
              <a:buSzPct val="60000"/>
              <a:buFont typeface="Wingdings" pitchFamily="2" charset="2"/>
              <a:buNone/>
            </a:pPr>
            <a:r>
              <a:rPr lang="en-US" altLang="ko-KR" sz="2000" b="1">
                <a:latin typeface="돋움" pitchFamily="50" charset="-127"/>
                <a:ea typeface="돋움" pitchFamily="50" charset="-127"/>
              </a:rPr>
              <a:t>- </a:t>
            </a:r>
            <a:r>
              <a:rPr lang="ko-KR" altLang="en-US" sz="2000" b="1">
                <a:latin typeface="돋움" pitchFamily="50" charset="-127"/>
                <a:ea typeface="돋움" pitchFamily="50" charset="-127"/>
              </a:rPr>
              <a:t>방금 있었던 일을 기억하지 못 한다</a:t>
            </a:r>
            <a:r>
              <a:rPr lang="en-US" altLang="ko-KR" sz="2000" b="1">
                <a:latin typeface="돋움" pitchFamily="50" charset="-127"/>
                <a:ea typeface="돋움" pitchFamily="50" charset="-127"/>
              </a:rPr>
              <a:t>.</a:t>
            </a:r>
            <a:endParaRPr lang="ko-KR" altLang="en-US" sz="2000" b="1">
              <a:latin typeface="돋움" pitchFamily="50" charset="-127"/>
              <a:ea typeface="돋움" pitchFamily="50" charset="-127"/>
            </a:endParaRPr>
          </a:p>
          <a:p>
            <a:pPr marL="342900" indent="-342900">
              <a:lnSpc>
                <a:spcPct val="140000"/>
              </a:lnSpc>
              <a:spcBef>
                <a:spcPct val="20000"/>
              </a:spcBef>
              <a:buClr>
                <a:srgbClr val="33CCFF"/>
              </a:buClr>
              <a:buSzPct val="60000"/>
              <a:buFont typeface="Wingdings" pitchFamily="2" charset="2"/>
              <a:buNone/>
            </a:pPr>
            <a:r>
              <a:rPr lang="en-US" altLang="ko-KR" sz="2000" b="1">
                <a:latin typeface="돋움" pitchFamily="50" charset="-127"/>
                <a:ea typeface="돋움" pitchFamily="50" charset="-127"/>
              </a:rPr>
              <a:t>- </a:t>
            </a:r>
            <a:r>
              <a:rPr lang="ko-KR" altLang="en-US" sz="2000" b="1">
                <a:latin typeface="돋움" pitchFamily="50" charset="-127"/>
                <a:ea typeface="돋움" pitchFamily="50" charset="-127"/>
              </a:rPr>
              <a:t>약속을 전혀 지킬 수 없다</a:t>
            </a:r>
            <a:r>
              <a:rPr lang="en-US" altLang="ko-KR" sz="2000" b="1">
                <a:latin typeface="돋움" pitchFamily="50" charset="-127"/>
                <a:ea typeface="돋움" pitchFamily="50" charset="-127"/>
              </a:rPr>
              <a:t>.</a:t>
            </a:r>
            <a:endParaRPr lang="ko-KR" altLang="en-US" sz="2000" b="1">
              <a:latin typeface="돋움" pitchFamily="50" charset="-127"/>
              <a:ea typeface="돋움" pitchFamily="50" charset="-127"/>
            </a:endParaRPr>
          </a:p>
          <a:p>
            <a:pPr marL="342900" indent="-342900">
              <a:lnSpc>
                <a:spcPct val="140000"/>
              </a:lnSpc>
              <a:spcBef>
                <a:spcPct val="20000"/>
              </a:spcBef>
              <a:buClr>
                <a:srgbClr val="33CCFF"/>
              </a:buClr>
              <a:buSzPct val="60000"/>
              <a:buFont typeface="Wingdings" pitchFamily="2" charset="2"/>
              <a:buNone/>
            </a:pPr>
            <a:r>
              <a:rPr lang="en-US" altLang="ko-KR" sz="2000" b="1">
                <a:latin typeface="돋움" pitchFamily="50" charset="-127"/>
                <a:ea typeface="돋움" pitchFamily="50" charset="-127"/>
              </a:rPr>
              <a:t>- </a:t>
            </a:r>
            <a:r>
              <a:rPr lang="ko-KR" altLang="en-US" sz="2000" b="1">
                <a:latin typeface="돋움" pitchFamily="50" charset="-127"/>
                <a:ea typeface="돋움" pitchFamily="50" charset="-127"/>
              </a:rPr>
              <a:t>가족이름을 잊어 버린다</a:t>
            </a:r>
            <a:r>
              <a:rPr lang="en-US" altLang="ko-KR" sz="2000" b="1">
                <a:latin typeface="돋움" pitchFamily="50" charset="-127"/>
                <a:ea typeface="돋움" pitchFamily="50" charset="-127"/>
              </a:rPr>
              <a:t>.</a:t>
            </a:r>
            <a:endParaRPr lang="ko-KR" altLang="en-US" sz="2000" b="1">
              <a:latin typeface="돋움" pitchFamily="50" charset="-127"/>
              <a:ea typeface="돋움" pitchFamily="50" charset="-127"/>
            </a:endParaRPr>
          </a:p>
          <a:p>
            <a:pPr marL="342900" indent="-342900">
              <a:lnSpc>
                <a:spcPct val="140000"/>
              </a:lnSpc>
              <a:spcBef>
                <a:spcPct val="20000"/>
              </a:spcBef>
              <a:buClr>
                <a:srgbClr val="33CCFF"/>
              </a:buClr>
              <a:buSzPct val="60000"/>
            </a:pPr>
            <a:r>
              <a:rPr lang="en-US" altLang="ko-KR" sz="2000" b="1">
                <a:latin typeface="돋움" pitchFamily="50" charset="-127"/>
                <a:ea typeface="돋움" pitchFamily="50" charset="-127"/>
              </a:rPr>
              <a:t>- </a:t>
            </a:r>
            <a:r>
              <a:rPr lang="ko-KR" altLang="en-US" sz="2000" b="1">
                <a:latin typeface="돋움" pitchFamily="50" charset="-127"/>
                <a:ea typeface="돋움" pitchFamily="50" charset="-127"/>
              </a:rPr>
              <a:t>자신의 신상에 대한 정보</a:t>
            </a:r>
            <a:r>
              <a:rPr lang="en-US" altLang="ko-KR" sz="2000" b="1">
                <a:latin typeface="돋움" pitchFamily="50" charset="-127"/>
                <a:ea typeface="돋움" pitchFamily="50" charset="-127"/>
              </a:rPr>
              <a:t>(</a:t>
            </a:r>
            <a:r>
              <a:rPr lang="ko-KR" altLang="en-US" sz="2000" b="1">
                <a:latin typeface="돋움" pitchFamily="50" charset="-127"/>
                <a:ea typeface="돋움" pitchFamily="50" charset="-127"/>
              </a:rPr>
              <a:t>이름</a:t>
            </a:r>
            <a:r>
              <a:rPr lang="en-US" altLang="ko-KR" sz="2000" b="1">
                <a:latin typeface="돋움" pitchFamily="50" charset="-127"/>
                <a:ea typeface="돋움" pitchFamily="50" charset="-127"/>
              </a:rPr>
              <a:t>, </a:t>
            </a:r>
            <a:r>
              <a:rPr lang="ko-KR" altLang="en-US" sz="2000" b="1">
                <a:latin typeface="돋움" pitchFamily="50" charset="-127"/>
                <a:ea typeface="돋움" pitchFamily="50" charset="-127"/>
              </a:rPr>
              <a:t>주소</a:t>
            </a:r>
            <a:r>
              <a:rPr lang="en-US" altLang="ko-KR" sz="2000" b="1">
                <a:latin typeface="돋움" pitchFamily="50" charset="-127"/>
                <a:ea typeface="돋움" pitchFamily="50" charset="-127"/>
              </a:rPr>
              <a:t>, </a:t>
            </a:r>
            <a:r>
              <a:rPr lang="ko-KR" altLang="en-US" sz="2000" b="1">
                <a:latin typeface="돋움" pitchFamily="50" charset="-127"/>
                <a:ea typeface="돋움" pitchFamily="50" charset="-127"/>
              </a:rPr>
              <a:t>고향 등</a:t>
            </a:r>
            <a:r>
              <a:rPr lang="en-US" altLang="ko-KR" sz="2000" b="1">
                <a:latin typeface="돋움" pitchFamily="50" charset="-127"/>
                <a:ea typeface="돋움" pitchFamily="50" charset="-127"/>
              </a:rPr>
              <a:t>)</a:t>
            </a:r>
            <a:r>
              <a:rPr lang="ko-KR" altLang="en-US" sz="2000" b="1">
                <a:latin typeface="돋움" pitchFamily="50" charset="-127"/>
                <a:ea typeface="돋움" pitchFamily="50" charset="-127"/>
              </a:rPr>
              <a:t>을</a:t>
            </a:r>
            <a:endParaRPr lang="en-US" altLang="ko-KR" sz="2000" b="1">
              <a:latin typeface="돋움" pitchFamily="50" charset="-127"/>
              <a:ea typeface="돋움" pitchFamily="50" charset="-127"/>
            </a:endParaRPr>
          </a:p>
          <a:p>
            <a:pPr marL="342900" indent="-342900">
              <a:lnSpc>
                <a:spcPct val="140000"/>
              </a:lnSpc>
              <a:spcBef>
                <a:spcPct val="20000"/>
              </a:spcBef>
              <a:buClr>
                <a:srgbClr val="33CCFF"/>
              </a:buClr>
              <a:buSzPct val="60000"/>
            </a:pPr>
            <a:r>
              <a:rPr lang="en-US" altLang="ko-KR" sz="2000" b="1">
                <a:latin typeface="돋움" pitchFamily="50" charset="-127"/>
                <a:ea typeface="돋움" pitchFamily="50" charset="-127"/>
              </a:rPr>
              <a:t>    </a:t>
            </a:r>
            <a:r>
              <a:rPr lang="ko-KR" altLang="en-US" sz="2000" b="1">
                <a:latin typeface="돋움" pitchFamily="50" charset="-127"/>
                <a:ea typeface="돋움" pitchFamily="50" charset="-127"/>
              </a:rPr>
              <a:t>잊게 된다</a:t>
            </a:r>
            <a:r>
              <a:rPr lang="en-US" altLang="ko-KR" sz="2000" b="1">
                <a:latin typeface="돋움" pitchFamily="50" charset="-127"/>
                <a:ea typeface="돋움" pitchFamily="50" charset="-127"/>
              </a:rPr>
              <a:t>. </a:t>
            </a:r>
            <a:endParaRPr lang="ko-KR" altLang="en-US" sz="2000" b="1"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238600" name="Rectangle 8"/>
          <p:cNvSpPr>
            <a:spLocks noChangeArrowheads="1"/>
          </p:cNvSpPr>
          <p:nvPr/>
        </p:nvSpPr>
        <p:spPr bwMode="auto">
          <a:xfrm>
            <a:off x="2286000" y="2214563"/>
            <a:ext cx="6096000" cy="158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40000"/>
              </a:lnSpc>
              <a:spcBef>
                <a:spcPct val="20000"/>
              </a:spcBef>
              <a:buClr>
                <a:srgbClr val="33CCFF"/>
              </a:buClr>
              <a:buSzPct val="60000"/>
              <a:buFont typeface="Wingdings" pitchFamily="2" charset="2"/>
              <a:buNone/>
            </a:pPr>
            <a:r>
              <a:rPr lang="en-US" altLang="ko-KR" sz="2000" b="1"/>
              <a:t>-</a:t>
            </a:r>
            <a:r>
              <a:rPr lang="ko-KR" altLang="en-US" sz="2000" b="1"/>
              <a:t>가끔 약속을 까맣게 잊는다</a:t>
            </a:r>
            <a:r>
              <a:rPr lang="en-US" altLang="ko-KR" sz="2000" b="1"/>
              <a:t>.</a:t>
            </a:r>
            <a:endParaRPr lang="ko-KR" altLang="en-US" sz="2000" b="1"/>
          </a:p>
          <a:p>
            <a:pPr marL="342900" indent="-342900">
              <a:lnSpc>
                <a:spcPct val="140000"/>
              </a:lnSpc>
              <a:spcBef>
                <a:spcPct val="20000"/>
              </a:spcBef>
              <a:buClr>
                <a:srgbClr val="33CCFF"/>
              </a:buClr>
              <a:buSzPct val="60000"/>
              <a:buFont typeface="Wingdings" pitchFamily="2" charset="2"/>
              <a:buNone/>
            </a:pPr>
            <a:r>
              <a:rPr lang="en-US" altLang="ko-KR" sz="2000" b="1"/>
              <a:t>- </a:t>
            </a:r>
            <a:r>
              <a:rPr lang="ko-KR" altLang="en-US" sz="2000" b="1"/>
              <a:t>얼굴을 기억하지 못 한다</a:t>
            </a:r>
            <a:r>
              <a:rPr lang="en-US" altLang="ko-KR" sz="2000" b="1"/>
              <a:t>.</a:t>
            </a:r>
            <a:endParaRPr lang="ko-KR" altLang="en-US" sz="2000" b="1"/>
          </a:p>
          <a:p>
            <a:pPr marL="342900" indent="-342900">
              <a:lnSpc>
                <a:spcPct val="140000"/>
              </a:lnSpc>
              <a:spcBef>
                <a:spcPct val="20000"/>
              </a:spcBef>
              <a:buClr>
                <a:srgbClr val="33CCFF"/>
              </a:buClr>
              <a:buSzPct val="60000"/>
              <a:buFont typeface="Wingdings" pitchFamily="2" charset="2"/>
              <a:buNone/>
            </a:pPr>
            <a:r>
              <a:rPr lang="en-US" altLang="ko-KR" sz="2000" b="1"/>
              <a:t>- </a:t>
            </a:r>
            <a:r>
              <a:rPr lang="ko-KR" altLang="en-US" sz="2000" b="1"/>
              <a:t>기록해 둔 것이 있어도 소용이 없다</a:t>
            </a:r>
            <a:r>
              <a:rPr lang="en-US" altLang="ko-KR" sz="2000" b="1"/>
              <a:t>.</a:t>
            </a:r>
            <a:endParaRPr lang="ko-KR" altLang="en-US" sz="2000" b="1"/>
          </a:p>
        </p:txBody>
      </p:sp>
      <p:pic>
        <p:nvPicPr>
          <p:cNvPr id="16393" name="그림 8" descr="download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0813" y="319088"/>
            <a:ext cx="224790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85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85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8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860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8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8596" grpId="0" animBg="1" autoUpdateAnimBg="0"/>
      <p:bldP spid="238599" grpId="0" autoUpdateAnimBg="0"/>
      <p:bldP spid="238600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그림 10" descr="1.bmp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75" y="142875"/>
            <a:ext cx="2352675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0642" name="Rectangle 2"/>
          <p:cNvSpPr>
            <a:spLocks noGrp="1" noChangeArrowheads="1"/>
          </p:cNvSpPr>
          <p:nvPr>
            <p:ph type="title"/>
          </p:nvPr>
        </p:nvSpPr>
        <p:spPr>
          <a:xfrm>
            <a:off x="877888" y="493713"/>
            <a:ext cx="4803775" cy="720725"/>
          </a:xfrm>
          <a:ln w="19050">
            <a:solidFill>
              <a:srgbClr val="0070C0"/>
            </a:solidFill>
          </a:ln>
        </p:spPr>
        <p:txBody>
          <a:bodyPr bIns="45720" anchor="t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ko-KR" altLang="en-US" sz="3600" dirty="0" smtClean="0">
                <a:solidFill>
                  <a:schemeClr val="tx1"/>
                </a:solidFill>
                <a:latin typeface="+mn-ea"/>
                <a:ea typeface="+mn-ea"/>
              </a:rPr>
              <a:t>언어능력이 저하됩니다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2324100" y="1504950"/>
            <a:ext cx="6096000" cy="1219200"/>
          </a:xfrm>
        </p:spPr>
        <p:txBody>
          <a:bodyPr/>
          <a:lstStyle/>
          <a:p>
            <a:pPr eaLnBrk="1" hangingPunct="1">
              <a:lnSpc>
                <a:spcPct val="130000"/>
              </a:lnSpc>
              <a:buFont typeface="Wingdings" pitchFamily="2" charset="2"/>
              <a:buNone/>
            </a:pPr>
            <a:r>
              <a:rPr lang="en-US" altLang="ko-KR" sz="2000" b="1" smtClean="0">
                <a:latin typeface="굴림" charset="-127"/>
                <a:ea typeface="굴림" charset="-127"/>
              </a:rPr>
              <a:t>- </a:t>
            </a:r>
            <a:r>
              <a:rPr lang="ko-KR" altLang="en-US" sz="2000" b="1" smtClean="0">
                <a:latin typeface="굴림" charset="-127"/>
                <a:ea typeface="굴림" charset="-127"/>
              </a:rPr>
              <a:t>가끔 단어 선택에 어려움을 느낀다</a:t>
            </a:r>
            <a:r>
              <a:rPr lang="en-US" altLang="ko-KR" sz="2000" b="1" smtClean="0">
                <a:latin typeface="굴림" charset="-127"/>
                <a:ea typeface="굴림" charset="-127"/>
              </a:rPr>
              <a:t>.</a:t>
            </a:r>
            <a:endParaRPr lang="ko-KR" altLang="en-US" sz="2000" b="1" smtClean="0">
              <a:latin typeface="굴림" charset="-127"/>
              <a:ea typeface="굴림" charset="-127"/>
            </a:endParaRPr>
          </a:p>
          <a:p>
            <a:pPr eaLnBrk="1" hangingPunct="1">
              <a:lnSpc>
                <a:spcPct val="130000"/>
              </a:lnSpc>
              <a:buFont typeface="Wingdings" pitchFamily="2" charset="2"/>
              <a:buNone/>
            </a:pPr>
            <a:r>
              <a:rPr lang="en-US" altLang="ko-KR" sz="2000" b="1" smtClean="0">
                <a:latin typeface="굴림" charset="-127"/>
                <a:ea typeface="굴림" charset="-127"/>
              </a:rPr>
              <a:t>- </a:t>
            </a:r>
            <a:r>
              <a:rPr lang="ko-KR" altLang="en-US" sz="2000" b="1" smtClean="0">
                <a:latin typeface="굴림" charset="-127"/>
                <a:ea typeface="굴림" charset="-127"/>
              </a:rPr>
              <a:t>발음이 또박또박하지 않다</a:t>
            </a:r>
            <a:r>
              <a:rPr lang="en-US" altLang="ko-KR" sz="2000" b="1" smtClean="0">
                <a:latin typeface="굴림" charset="-127"/>
                <a:ea typeface="굴림" charset="-127"/>
              </a:rPr>
              <a:t>.</a:t>
            </a:r>
            <a:endParaRPr lang="ko-KR" altLang="en-US" sz="2000" b="1" smtClean="0">
              <a:latin typeface="굴림" charset="-127"/>
              <a:ea typeface="굴림" charset="-127"/>
            </a:endParaRPr>
          </a:p>
        </p:txBody>
      </p:sp>
      <p:sp>
        <p:nvSpPr>
          <p:cNvPr id="240647" name="Rectangle 7"/>
          <p:cNvSpPr>
            <a:spLocks noChangeArrowheads="1"/>
          </p:cNvSpPr>
          <p:nvPr/>
        </p:nvSpPr>
        <p:spPr bwMode="auto">
          <a:xfrm>
            <a:off x="2324100" y="4862513"/>
            <a:ext cx="6096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30000"/>
              </a:lnSpc>
              <a:spcBef>
                <a:spcPct val="20000"/>
              </a:spcBef>
              <a:buClr>
                <a:srgbClr val="33CCFF"/>
              </a:buClr>
              <a:buSzPct val="60000"/>
              <a:buFont typeface="Wingdings" pitchFamily="2" charset="2"/>
              <a:buNone/>
            </a:pPr>
            <a:r>
              <a:rPr lang="en-US" altLang="ko-KR" sz="2000" b="1"/>
              <a:t>- </a:t>
            </a:r>
            <a:r>
              <a:rPr lang="ko-KR" altLang="en-US" sz="2000" b="1"/>
              <a:t>중얼거리거나</a:t>
            </a:r>
            <a:r>
              <a:rPr lang="en-US" altLang="ko-KR" sz="2000" b="1"/>
              <a:t>, </a:t>
            </a:r>
            <a:r>
              <a:rPr lang="ko-KR" altLang="en-US" sz="2000" b="1"/>
              <a:t>결론 없이 횡설수설한다</a:t>
            </a:r>
            <a:r>
              <a:rPr lang="en-US" altLang="ko-KR" sz="2000" b="1"/>
              <a:t>.</a:t>
            </a:r>
            <a:endParaRPr lang="ko-KR" altLang="en-US" sz="2000" b="1"/>
          </a:p>
          <a:p>
            <a:pPr marL="342900" indent="-342900">
              <a:lnSpc>
                <a:spcPct val="130000"/>
              </a:lnSpc>
              <a:spcBef>
                <a:spcPct val="20000"/>
              </a:spcBef>
              <a:buClr>
                <a:srgbClr val="33CCFF"/>
              </a:buClr>
              <a:buSzPct val="60000"/>
              <a:buFont typeface="Wingdings" pitchFamily="2" charset="2"/>
              <a:buNone/>
            </a:pPr>
            <a:r>
              <a:rPr lang="en-US" altLang="ko-KR" sz="2000" b="1"/>
              <a:t>- </a:t>
            </a:r>
            <a:r>
              <a:rPr lang="ko-KR" altLang="en-US" sz="2000" b="1"/>
              <a:t>이치에 맞게 이야기할 수 없다</a:t>
            </a:r>
            <a:r>
              <a:rPr lang="en-US" altLang="ko-KR" sz="2000" b="1"/>
              <a:t>.</a:t>
            </a:r>
            <a:endParaRPr lang="ko-KR" altLang="en-US" sz="2000" b="1"/>
          </a:p>
        </p:txBody>
      </p:sp>
      <p:sp>
        <p:nvSpPr>
          <p:cNvPr id="240648" name="Rectangle 8"/>
          <p:cNvSpPr>
            <a:spLocks noChangeArrowheads="1"/>
          </p:cNvSpPr>
          <p:nvPr/>
        </p:nvSpPr>
        <p:spPr bwMode="auto">
          <a:xfrm>
            <a:off x="2324100" y="2505075"/>
            <a:ext cx="6096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30000"/>
              </a:lnSpc>
              <a:spcBef>
                <a:spcPct val="20000"/>
              </a:spcBef>
              <a:buClr>
                <a:srgbClr val="33CCFF"/>
              </a:buClr>
              <a:buSzPct val="60000"/>
              <a:buFont typeface="Wingdings" pitchFamily="2" charset="2"/>
              <a:buNone/>
            </a:pPr>
            <a:r>
              <a:rPr lang="en-US" altLang="ko-KR" sz="2000" b="1"/>
              <a:t>-</a:t>
            </a:r>
            <a:r>
              <a:rPr lang="ko-KR" altLang="en-US" sz="2000" b="1"/>
              <a:t>사용하는 단어의 숫자가 줄어든다</a:t>
            </a:r>
            <a:r>
              <a:rPr lang="en-US" altLang="ko-KR" sz="2000" b="1"/>
              <a:t>.</a:t>
            </a:r>
            <a:endParaRPr lang="ko-KR" altLang="en-US" sz="2000" b="1"/>
          </a:p>
          <a:p>
            <a:pPr marL="342900" indent="-342900">
              <a:lnSpc>
                <a:spcPct val="130000"/>
              </a:lnSpc>
              <a:spcBef>
                <a:spcPct val="20000"/>
              </a:spcBef>
              <a:buClr>
                <a:srgbClr val="33CCFF"/>
              </a:buClr>
              <a:buSzPct val="60000"/>
              <a:buFont typeface="Wingdings" pitchFamily="2" charset="2"/>
              <a:buNone/>
            </a:pPr>
            <a:r>
              <a:rPr lang="en-US" altLang="ko-KR" sz="2000" b="1"/>
              <a:t>- </a:t>
            </a:r>
            <a:r>
              <a:rPr lang="ko-KR" altLang="en-US" sz="2000" b="1"/>
              <a:t>종종 일상 대화 중에도 단어 선택이 어렵다</a:t>
            </a:r>
            <a:r>
              <a:rPr lang="en-US" altLang="ko-KR" sz="2000" b="1"/>
              <a:t>.</a:t>
            </a:r>
            <a:endParaRPr lang="ko-KR" altLang="en-US" sz="2000" b="1"/>
          </a:p>
          <a:p>
            <a:pPr marL="342900" indent="-342900">
              <a:lnSpc>
                <a:spcPct val="130000"/>
              </a:lnSpc>
              <a:spcBef>
                <a:spcPct val="20000"/>
              </a:spcBef>
              <a:buClr>
                <a:srgbClr val="33CCFF"/>
              </a:buClr>
              <a:buSzPct val="60000"/>
              <a:buFont typeface="Wingdings" pitchFamily="2" charset="2"/>
              <a:buNone/>
            </a:pPr>
            <a:r>
              <a:rPr lang="en-US" altLang="ko-KR" sz="2000" b="1"/>
              <a:t>- </a:t>
            </a:r>
            <a:r>
              <a:rPr lang="ko-KR" altLang="en-US" sz="2000" b="1"/>
              <a:t>했던 이야기를 반복하는 일이 늘어난다</a:t>
            </a:r>
            <a:r>
              <a:rPr lang="en-US" altLang="ko-KR" sz="2000" b="1"/>
              <a:t>.</a:t>
            </a:r>
            <a:endParaRPr lang="ko-KR" altLang="en-US" sz="2000" b="1"/>
          </a:p>
          <a:p>
            <a:pPr marL="342900" indent="-342900">
              <a:lnSpc>
                <a:spcPct val="130000"/>
              </a:lnSpc>
              <a:spcBef>
                <a:spcPct val="20000"/>
              </a:spcBef>
              <a:buClr>
                <a:srgbClr val="33CCFF"/>
              </a:buClr>
              <a:buSzPct val="60000"/>
              <a:buFont typeface="Wingdings" pitchFamily="2" charset="2"/>
              <a:buNone/>
            </a:pPr>
            <a:r>
              <a:rPr lang="en-US" altLang="ko-KR" sz="2000" b="1"/>
              <a:t>- </a:t>
            </a:r>
            <a:r>
              <a:rPr lang="ko-KR" altLang="en-US" sz="2000" b="1"/>
              <a:t>복잡한 내용의 대화를 할 수가 없다</a:t>
            </a:r>
            <a:r>
              <a:rPr lang="en-US" altLang="ko-KR" sz="2000" b="1"/>
              <a:t>.</a:t>
            </a:r>
            <a:endParaRPr lang="ko-KR" altLang="en-US" sz="2000" b="1"/>
          </a:p>
          <a:p>
            <a:pPr marL="342900" indent="-342900">
              <a:lnSpc>
                <a:spcPct val="130000"/>
              </a:lnSpc>
              <a:spcBef>
                <a:spcPct val="20000"/>
              </a:spcBef>
              <a:buClr>
                <a:srgbClr val="33CCFF"/>
              </a:buClr>
              <a:buSzPct val="60000"/>
              <a:buFont typeface="Wingdings" pitchFamily="2" charset="2"/>
              <a:buNone/>
            </a:pPr>
            <a:r>
              <a:rPr lang="en-US" altLang="ko-KR" sz="2000" b="1"/>
              <a:t>- </a:t>
            </a:r>
            <a:r>
              <a:rPr lang="ko-KR" altLang="en-US" sz="2000" b="1"/>
              <a:t>겉보기보다 이해력이  휠씬 떨어진다</a:t>
            </a:r>
            <a:r>
              <a:rPr lang="en-US" altLang="ko-KR" sz="2000" b="1"/>
              <a:t>.</a:t>
            </a:r>
            <a:endParaRPr lang="ko-KR" altLang="en-US" sz="2000" b="1"/>
          </a:p>
        </p:txBody>
      </p:sp>
      <p:sp>
        <p:nvSpPr>
          <p:cNvPr id="13" name="AutoShape 4"/>
          <p:cNvSpPr>
            <a:spLocks noChangeArrowheads="1"/>
          </p:cNvSpPr>
          <p:nvPr/>
        </p:nvSpPr>
        <p:spPr bwMode="auto">
          <a:xfrm>
            <a:off x="571500" y="1547813"/>
            <a:ext cx="1824038" cy="4953000"/>
          </a:xfrm>
          <a:prstGeom prst="downArrow">
            <a:avLst>
              <a:gd name="adj1" fmla="val 67398"/>
              <a:gd name="adj2" fmla="val 48915"/>
            </a:avLst>
          </a:prstGeom>
          <a:gradFill rotWithShape="0">
            <a:gsLst>
              <a:gs pos="0">
                <a:srgbClr val="49AECD"/>
              </a:gs>
              <a:gs pos="100000">
                <a:srgbClr val="22515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altLang="ko-KR" sz="1600">
              <a:latin typeface="Tahoma" pitchFamily="34" charset="0"/>
            </a:endParaRPr>
          </a:p>
        </p:txBody>
      </p:sp>
      <p:sp>
        <p:nvSpPr>
          <p:cNvPr id="17416" name="Rectangle 5"/>
          <p:cNvSpPr txBox="1">
            <a:spLocks noChangeArrowheads="1"/>
          </p:cNvSpPr>
          <p:nvPr/>
        </p:nvSpPr>
        <p:spPr bwMode="auto">
          <a:xfrm>
            <a:off x="752475" y="2000250"/>
            <a:ext cx="1447800" cy="430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algn="ctr">
              <a:spcBef>
                <a:spcPts val="575"/>
              </a:spcBef>
              <a:buClr>
                <a:schemeClr val="accent1"/>
              </a:buClr>
              <a:buSzPct val="85000"/>
              <a:buFont typeface="Wingdings" pitchFamily="2" charset="2"/>
              <a:buNone/>
            </a:pPr>
            <a:r>
              <a:rPr lang="ko-KR" altLang="en-US" sz="2000">
                <a:latin typeface="HY견고딕" pitchFamily="18" charset="-127"/>
                <a:ea typeface="HY견고딕" pitchFamily="18" charset="-127"/>
              </a:rPr>
              <a:t>초기</a:t>
            </a:r>
          </a:p>
          <a:p>
            <a:pPr marL="273050" indent="-273050" algn="ctr">
              <a:spcBef>
                <a:spcPts val="575"/>
              </a:spcBef>
              <a:buClr>
                <a:schemeClr val="accent1"/>
              </a:buClr>
              <a:buSzPct val="85000"/>
              <a:buFont typeface="Wingdings" pitchFamily="2" charset="2"/>
              <a:buNone/>
            </a:pPr>
            <a:endParaRPr lang="ko-KR" altLang="en-US" sz="2000">
              <a:latin typeface="HY견고딕" pitchFamily="18" charset="-127"/>
              <a:ea typeface="HY견고딕" pitchFamily="18" charset="-127"/>
            </a:endParaRPr>
          </a:p>
          <a:p>
            <a:pPr marL="273050" indent="-273050" algn="ctr">
              <a:spcBef>
                <a:spcPts val="575"/>
              </a:spcBef>
              <a:buClr>
                <a:schemeClr val="accent1"/>
              </a:buClr>
              <a:buSzPct val="85000"/>
              <a:buFont typeface="Wingdings" pitchFamily="2" charset="2"/>
              <a:buNone/>
            </a:pPr>
            <a:endParaRPr lang="ko-KR" altLang="en-US" sz="2000">
              <a:latin typeface="HY견고딕" pitchFamily="18" charset="-127"/>
              <a:ea typeface="HY견고딕" pitchFamily="18" charset="-127"/>
            </a:endParaRPr>
          </a:p>
          <a:p>
            <a:pPr marL="273050" indent="-273050" algn="ctr">
              <a:lnSpc>
                <a:spcPct val="190000"/>
              </a:lnSpc>
              <a:spcBef>
                <a:spcPts val="575"/>
              </a:spcBef>
              <a:buClr>
                <a:schemeClr val="accent1"/>
              </a:buClr>
              <a:buSzPct val="85000"/>
              <a:buFont typeface="Wingdings" pitchFamily="2" charset="2"/>
              <a:buNone/>
            </a:pPr>
            <a:endParaRPr lang="ko-KR" altLang="en-US" sz="2000">
              <a:latin typeface="HY견고딕" pitchFamily="18" charset="-127"/>
              <a:ea typeface="HY견고딕" pitchFamily="18" charset="-127"/>
            </a:endParaRPr>
          </a:p>
          <a:p>
            <a:pPr marL="273050" indent="-273050" algn="ctr">
              <a:spcBef>
                <a:spcPts val="575"/>
              </a:spcBef>
              <a:buClr>
                <a:schemeClr val="accent1"/>
              </a:buClr>
              <a:buSzPct val="85000"/>
              <a:buFont typeface="Wingdings" pitchFamily="2" charset="2"/>
              <a:buNone/>
            </a:pPr>
            <a:endParaRPr lang="ko-KR" altLang="en-US" sz="2000">
              <a:latin typeface="HY견고딕" pitchFamily="18" charset="-127"/>
              <a:ea typeface="HY견고딕" pitchFamily="18" charset="-127"/>
            </a:endParaRPr>
          </a:p>
          <a:p>
            <a:pPr marL="273050" indent="-273050" algn="ctr">
              <a:spcBef>
                <a:spcPts val="575"/>
              </a:spcBef>
              <a:buClr>
                <a:schemeClr val="accent1"/>
              </a:buClr>
              <a:buSzPct val="85000"/>
              <a:buFont typeface="Wingdings" pitchFamily="2" charset="2"/>
              <a:buNone/>
            </a:pPr>
            <a:endParaRPr lang="ko-KR" altLang="en-US" sz="2000">
              <a:latin typeface="HY견고딕" pitchFamily="18" charset="-127"/>
              <a:ea typeface="HY견고딕" pitchFamily="18" charset="-127"/>
            </a:endParaRPr>
          </a:p>
          <a:p>
            <a:pPr marL="273050" indent="-273050" algn="ctr">
              <a:spcBef>
                <a:spcPts val="575"/>
              </a:spcBef>
              <a:buClr>
                <a:schemeClr val="accent1"/>
              </a:buClr>
              <a:buSzPct val="85000"/>
              <a:buFont typeface="Wingdings" pitchFamily="2" charset="2"/>
              <a:buNone/>
            </a:pPr>
            <a:endParaRPr lang="ko-KR" altLang="en-US" sz="2000">
              <a:latin typeface="HY견고딕" pitchFamily="18" charset="-127"/>
              <a:ea typeface="HY견고딕" pitchFamily="18" charset="-127"/>
            </a:endParaRPr>
          </a:p>
          <a:p>
            <a:pPr marL="273050" indent="-273050" algn="ctr">
              <a:lnSpc>
                <a:spcPct val="50000"/>
              </a:lnSpc>
              <a:spcBef>
                <a:spcPts val="575"/>
              </a:spcBef>
              <a:buClr>
                <a:schemeClr val="accent1"/>
              </a:buClr>
              <a:buSzPct val="85000"/>
              <a:buFont typeface="Wingdings" pitchFamily="2" charset="2"/>
              <a:buNone/>
            </a:pPr>
            <a:r>
              <a:rPr lang="ko-KR" altLang="en-US" sz="2000">
                <a:latin typeface="HY견고딕" pitchFamily="18" charset="-127"/>
                <a:ea typeface="HY견고딕" pitchFamily="18" charset="-127"/>
              </a:rPr>
              <a:t>말기</a:t>
            </a:r>
          </a:p>
          <a:p>
            <a:pPr marL="273050" indent="-273050" algn="ctr">
              <a:spcBef>
                <a:spcPts val="575"/>
              </a:spcBef>
              <a:buClr>
                <a:schemeClr val="accent1"/>
              </a:buClr>
              <a:buSzPct val="85000"/>
              <a:buFont typeface="Wingdings" pitchFamily="2" charset="2"/>
              <a:buNone/>
            </a:pPr>
            <a:endParaRPr lang="en-US" altLang="ko-KR" sz="200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823913" y="2714625"/>
            <a:ext cx="1200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2000" dirty="0">
                <a:solidFill>
                  <a:srgbClr val="FFFF00"/>
                </a:solidFill>
                <a:latin typeface="Tahoma" pitchFamily="34" charset="0"/>
                <a:ea typeface="HY견고딕" pitchFamily="18" charset="-127"/>
              </a:rPr>
              <a:t>치매시작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0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064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0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0647" grpId="0" autoUpdateAnimBg="0"/>
      <p:bldP spid="240648" grpId="0" autoUpdateAnimBg="0"/>
      <p:bldP spid="13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2" name="Rectangle 4"/>
          <p:cNvSpPr>
            <a:spLocks noGrp="1" noChangeArrowheads="1"/>
          </p:cNvSpPr>
          <p:nvPr>
            <p:ph type="title"/>
          </p:nvPr>
        </p:nvSpPr>
        <p:spPr>
          <a:xfrm>
            <a:off x="571500" y="571500"/>
            <a:ext cx="6429375" cy="652463"/>
          </a:xfrm>
          <a:ln w="19050">
            <a:solidFill>
              <a:srgbClr val="0070C0"/>
            </a:solidFill>
          </a:ln>
        </p:spPr>
        <p:txBody>
          <a:bodyPr bIns="45720" anchor="t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ko-KR" altLang="en-US" sz="2600" dirty="0" smtClean="0">
                <a:solidFill>
                  <a:schemeClr val="tx1"/>
                </a:solidFill>
                <a:latin typeface="+mn-ea"/>
                <a:ea typeface="+mn-ea"/>
              </a:rPr>
              <a:t>판단력과 일상생활수행능력이 저하됩니다</a:t>
            </a:r>
            <a:r>
              <a:rPr lang="en-US" altLang="ko-KR" sz="2600" dirty="0" smtClean="0">
                <a:solidFill>
                  <a:schemeClr val="tx1"/>
                </a:solidFill>
                <a:latin typeface="+mn-ea"/>
                <a:ea typeface="+mn-ea"/>
              </a:rPr>
              <a:t>.</a:t>
            </a:r>
            <a:endParaRPr lang="ko-KR" altLang="en-US" sz="2600" dirty="0" smtClean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8435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2214563" y="1685925"/>
            <a:ext cx="5410200" cy="1219200"/>
          </a:xfrm>
        </p:spPr>
        <p:txBody>
          <a:bodyPr/>
          <a:lstStyle/>
          <a:p>
            <a:pPr eaLnBrk="1" hangingPunct="1">
              <a:lnSpc>
                <a:spcPct val="130000"/>
              </a:lnSpc>
              <a:buFont typeface="Wingdings" pitchFamily="2" charset="2"/>
              <a:buNone/>
            </a:pPr>
            <a:r>
              <a:rPr lang="en-US" altLang="ko-KR" sz="2000" b="1" smtClean="0">
                <a:latin typeface="굴림" charset="-127"/>
                <a:ea typeface="굴림" charset="-127"/>
              </a:rPr>
              <a:t>- </a:t>
            </a:r>
            <a:r>
              <a:rPr lang="ko-KR" altLang="en-US" sz="2000" b="1" smtClean="0">
                <a:latin typeface="굴림" charset="-127"/>
                <a:ea typeface="굴림" charset="-127"/>
              </a:rPr>
              <a:t>옷차림에 관심이 적어진다</a:t>
            </a:r>
            <a:r>
              <a:rPr lang="en-US" altLang="ko-KR" sz="2000" b="1" smtClean="0">
                <a:latin typeface="굴림" charset="-127"/>
                <a:ea typeface="굴림" charset="-127"/>
              </a:rPr>
              <a:t>.</a:t>
            </a:r>
            <a:endParaRPr lang="ko-KR" altLang="en-US" sz="2000" b="1" smtClean="0">
              <a:latin typeface="굴림" charset="-127"/>
              <a:ea typeface="굴림" charset="-127"/>
            </a:endParaRPr>
          </a:p>
          <a:p>
            <a:pPr eaLnBrk="1" hangingPunct="1">
              <a:lnSpc>
                <a:spcPct val="130000"/>
              </a:lnSpc>
              <a:buFont typeface="Wingdings" pitchFamily="2" charset="2"/>
              <a:buNone/>
            </a:pPr>
            <a:r>
              <a:rPr lang="en-US" altLang="ko-KR" sz="2000" b="1" smtClean="0">
                <a:latin typeface="굴림" charset="-127"/>
                <a:ea typeface="굴림" charset="-127"/>
              </a:rPr>
              <a:t>- </a:t>
            </a:r>
            <a:r>
              <a:rPr lang="ko-KR" altLang="en-US" sz="2000" b="1" smtClean="0">
                <a:latin typeface="굴림" charset="-127"/>
                <a:ea typeface="굴림" charset="-127"/>
              </a:rPr>
              <a:t>처리해야 할 복잡한 일을 회피한다</a:t>
            </a:r>
            <a:r>
              <a:rPr lang="en-US" altLang="ko-KR" sz="2000" b="1" smtClean="0">
                <a:latin typeface="굴림" charset="-127"/>
                <a:ea typeface="굴림" charset="-127"/>
              </a:rPr>
              <a:t>.</a:t>
            </a:r>
            <a:endParaRPr lang="ko-KR" altLang="en-US" sz="2000" b="1" smtClean="0">
              <a:latin typeface="굴림" charset="-127"/>
              <a:ea typeface="굴림" charset="-127"/>
            </a:endParaRPr>
          </a:p>
        </p:txBody>
      </p:sp>
      <p:sp>
        <p:nvSpPr>
          <p:cNvPr id="242695" name="Rectangle 7"/>
          <p:cNvSpPr>
            <a:spLocks noChangeArrowheads="1"/>
          </p:cNvSpPr>
          <p:nvPr/>
        </p:nvSpPr>
        <p:spPr bwMode="auto">
          <a:xfrm>
            <a:off x="2214563" y="3900488"/>
            <a:ext cx="5410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30000"/>
              </a:lnSpc>
              <a:spcBef>
                <a:spcPct val="20000"/>
              </a:spcBef>
              <a:buClr>
                <a:srgbClr val="33CCFF"/>
              </a:buClr>
              <a:buSzPct val="60000"/>
              <a:buFont typeface="Wingdings" pitchFamily="2" charset="2"/>
              <a:buNone/>
            </a:pPr>
            <a:r>
              <a:rPr lang="en-US" altLang="ko-KR" sz="2000" b="1"/>
              <a:t>- </a:t>
            </a:r>
            <a:r>
              <a:rPr lang="ko-KR" altLang="en-US" sz="2000" b="1"/>
              <a:t>돈을 쓸 줄 모른다 </a:t>
            </a:r>
            <a:r>
              <a:rPr lang="en-US" altLang="ko-KR" sz="2000" b="1"/>
              <a:t>.(</a:t>
            </a:r>
            <a:r>
              <a:rPr lang="ko-KR" altLang="en-US" sz="2000" b="1"/>
              <a:t>물건을 살 줄 모른다</a:t>
            </a:r>
            <a:r>
              <a:rPr lang="en-US" altLang="ko-KR" sz="2000" b="1"/>
              <a:t>)</a:t>
            </a:r>
          </a:p>
          <a:p>
            <a:pPr marL="342900" indent="-342900">
              <a:lnSpc>
                <a:spcPct val="130000"/>
              </a:lnSpc>
              <a:spcBef>
                <a:spcPct val="20000"/>
              </a:spcBef>
              <a:buClr>
                <a:srgbClr val="33CCFF"/>
              </a:buClr>
              <a:buSzPct val="60000"/>
              <a:buFont typeface="Wingdings" pitchFamily="2" charset="2"/>
              <a:buNone/>
            </a:pPr>
            <a:r>
              <a:rPr lang="en-US" altLang="ko-KR" sz="2000" b="1"/>
              <a:t>- </a:t>
            </a:r>
            <a:r>
              <a:rPr lang="ko-KR" altLang="en-US" sz="2000" b="1"/>
              <a:t>옷입기</a:t>
            </a:r>
            <a:r>
              <a:rPr lang="en-US" altLang="ko-KR" sz="2000" b="1"/>
              <a:t>/</a:t>
            </a:r>
            <a:r>
              <a:rPr lang="ko-KR" altLang="en-US" sz="2000" b="1"/>
              <a:t>목욕에 많은 도움이 필요하다</a:t>
            </a:r>
            <a:r>
              <a:rPr lang="en-US" altLang="ko-KR" sz="2000" b="1"/>
              <a:t>.</a:t>
            </a:r>
            <a:endParaRPr lang="ko-KR" altLang="en-US" sz="2000" b="1"/>
          </a:p>
          <a:p>
            <a:pPr marL="342900" indent="-342900">
              <a:lnSpc>
                <a:spcPct val="130000"/>
              </a:lnSpc>
              <a:spcBef>
                <a:spcPct val="20000"/>
              </a:spcBef>
              <a:buClr>
                <a:srgbClr val="33CCFF"/>
              </a:buClr>
              <a:buSzPct val="60000"/>
              <a:buFont typeface="Wingdings" pitchFamily="2" charset="2"/>
              <a:buNone/>
            </a:pPr>
            <a:r>
              <a:rPr lang="en-US" altLang="ko-KR" sz="2000" b="1"/>
              <a:t>- </a:t>
            </a:r>
            <a:r>
              <a:rPr lang="ko-KR" altLang="en-US" sz="2000" b="1"/>
              <a:t>숟가락을 사용하지 못한다</a:t>
            </a:r>
            <a:r>
              <a:rPr lang="en-US" altLang="ko-KR" sz="2000" b="1"/>
              <a:t>.</a:t>
            </a:r>
            <a:endParaRPr lang="ko-KR" altLang="en-US" sz="2000" b="1"/>
          </a:p>
        </p:txBody>
      </p:sp>
      <p:sp>
        <p:nvSpPr>
          <p:cNvPr id="242696" name="Rectangle 8"/>
          <p:cNvSpPr>
            <a:spLocks noChangeArrowheads="1"/>
          </p:cNvSpPr>
          <p:nvPr/>
        </p:nvSpPr>
        <p:spPr bwMode="auto">
          <a:xfrm>
            <a:off x="2214563" y="2543175"/>
            <a:ext cx="5410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30000"/>
              </a:lnSpc>
              <a:spcBef>
                <a:spcPct val="20000"/>
              </a:spcBef>
              <a:buClr>
                <a:srgbClr val="33CCFF"/>
              </a:buClr>
              <a:buSzPct val="60000"/>
              <a:buFont typeface="Wingdings" pitchFamily="2" charset="2"/>
              <a:buNone/>
            </a:pPr>
            <a:r>
              <a:rPr lang="en-US" altLang="ko-KR" sz="2000" b="1"/>
              <a:t>-</a:t>
            </a:r>
            <a:r>
              <a:rPr lang="en-US" altLang="ko-KR" sz="2000" b="1">
                <a:solidFill>
                  <a:schemeClr val="bg1"/>
                </a:solidFill>
              </a:rPr>
              <a:t> </a:t>
            </a:r>
            <a:r>
              <a:rPr lang="ko-KR" altLang="en-US" sz="2000" b="1"/>
              <a:t>집 청소나 간단한 수리 등을 잘 못한다</a:t>
            </a:r>
            <a:r>
              <a:rPr lang="en-US" altLang="ko-KR" sz="2000" b="1"/>
              <a:t>.</a:t>
            </a:r>
            <a:endParaRPr lang="ko-KR" altLang="en-US" sz="2000" b="1"/>
          </a:p>
          <a:p>
            <a:pPr marL="342900" indent="-342900">
              <a:lnSpc>
                <a:spcPct val="130000"/>
              </a:lnSpc>
              <a:spcBef>
                <a:spcPct val="20000"/>
              </a:spcBef>
              <a:buClr>
                <a:srgbClr val="33CCFF"/>
              </a:buClr>
              <a:buSzPct val="60000"/>
              <a:buFont typeface="Wingdings" pitchFamily="2" charset="2"/>
              <a:buNone/>
            </a:pPr>
            <a:r>
              <a:rPr lang="en-US" altLang="ko-KR" sz="2000" b="1"/>
              <a:t>- </a:t>
            </a:r>
            <a:r>
              <a:rPr lang="ko-KR" altLang="en-US" sz="2000" b="1"/>
              <a:t>옷을 잘못된 순서로 입는다</a:t>
            </a:r>
            <a:r>
              <a:rPr lang="en-US" altLang="ko-KR" sz="2000" b="1"/>
              <a:t>.</a:t>
            </a:r>
            <a:endParaRPr lang="ko-KR" altLang="en-US" sz="2000" b="1"/>
          </a:p>
          <a:p>
            <a:pPr marL="342900" indent="-342900">
              <a:lnSpc>
                <a:spcPct val="130000"/>
              </a:lnSpc>
              <a:spcBef>
                <a:spcPct val="20000"/>
              </a:spcBef>
              <a:buClr>
                <a:srgbClr val="33CCFF"/>
              </a:buClr>
              <a:buSzPct val="60000"/>
              <a:buFont typeface="Wingdings" pitchFamily="2" charset="2"/>
              <a:buNone/>
            </a:pPr>
            <a:r>
              <a:rPr lang="en-US" altLang="ko-KR" sz="2000" b="1"/>
              <a:t>- </a:t>
            </a:r>
            <a:r>
              <a:rPr lang="ko-KR" altLang="en-US" sz="2000" b="1"/>
              <a:t>집안 일을 거의 할 수 없다</a:t>
            </a:r>
            <a:r>
              <a:rPr lang="en-US" altLang="ko-KR" sz="2000" b="1"/>
              <a:t>.</a:t>
            </a:r>
            <a:endParaRPr lang="ko-KR" altLang="en-US" sz="2000" b="1"/>
          </a:p>
          <a:p>
            <a:pPr marL="342900" indent="-342900">
              <a:lnSpc>
                <a:spcPct val="130000"/>
              </a:lnSpc>
              <a:spcBef>
                <a:spcPct val="20000"/>
              </a:spcBef>
              <a:buClr>
                <a:srgbClr val="33CCFF"/>
              </a:buClr>
              <a:buSzPct val="60000"/>
              <a:buFont typeface="Wingdings" pitchFamily="2" charset="2"/>
              <a:buNone/>
            </a:pPr>
            <a:endParaRPr lang="en-US" altLang="ko-KR" sz="2000" b="1"/>
          </a:p>
        </p:txBody>
      </p:sp>
      <p:sp>
        <p:nvSpPr>
          <p:cNvPr id="10" name="AutoShape 4"/>
          <p:cNvSpPr>
            <a:spLocks noChangeArrowheads="1"/>
          </p:cNvSpPr>
          <p:nvPr/>
        </p:nvSpPr>
        <p:spPr bwMode="auto">
          <a:xfrm>
            <a:off x="533400" y="1447800"/>
            <a:ext cx="1824038" cy="4953000"/>
          </a:xfrm>
          <a:prstGeom prst="downArrow">
            <a:avLst>
              <a:gd name="adj1" fmla="val 67398"/>
              <a:gd name="adj2" fmla="val 48915"/>
            </a:avLst>
          </a:prstGeom>
          <a:gradFill rotWithShape="0">
            <a:gsLst>
              <a:gs pos="0">
                <a:srgbClr val="49AECD"/>
              </a:gs>
              <a:gs pos="100000">
                <a:srgbClr val="22515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altLang="ko-KR" sz="1600">
              <a:latin typeface="Tahoma" pitchFamily="34" charset="0"/>
            </a:endParaRPr>
          </a:p>
        </p:txBody>
      </p:sp>
      <p:sp>
        <p:nvSpPr>
          <p:cNvPr id="18439" name="Rectangle 5"/>
          <p:cNvSpPr txBox="1">
            <a:spLocks noChangeArrowheads="1"/>
          </p:cNvSpPr>
          <p:nvPr/>
        </p:nvSpPr>
        <p:spPr bwMode="auto">
          <a:xfrm>
            <a:off x="714375" y="1785938"/>
            <a:ext cx="1447800" cy="430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algn="ctr">
              <a:spcBef>
                <a:spcPts val="575"/>
              </a:spcBef>
              <a:buClr>
                <a:schemeClr val="accent1"/>
              </a:buClr>
              <a:buSzPct val="85000"/>
              <a:buFont typeface="Wingdings" pitchFamily="2" charset="2"/>
              <a:buNone/>
            </a:pPr>
            <a:r>
              <a:rPr lang="ko-KR" altLang="en-US" sz="2000">
                <a:latin typeface="HY견고딕" pitchFamily="18" charset="-127"/>
                <a:ea typeface="HY견고딕" pitchFamily="18" charset="-127"/>
              </a:rPr>
              <a:t>초기</a:t>
            </a:r>
          </a:p>
          <a:p>
            <a:pPr marL="273050" indent="-273050" algn="ctr">
              <a:spcBef>
                <a:spcPts val="575"/>
              </a:spcBef>
              <a:buClr>
                <a:schemeClr val="accent1"/>
              </a:buClr>
              <a:buSzPct val="85000"/>
              <a:buFont typeface="Wingdings" pitchFamily="2" charset="2"/>
              <a:buNone/>
            </a:pPr>
            <a:endParaRPr lang="ko-KR" altLang="en-US" sz="2000">
              <a:latin typeface="HY견고딕" pitchFamily="18" charset="-127"/>
              <a:ea typeface="HY견고딕" pitchFamily="18" charset="-127"/>
            </a:endParaRPr>
          </a:p>
          <a:p>
            <a:pPr marL="273050" indent="-273050" algn="ctr">
              <a:spcBef>
                <a:spcPts val="575"/>
              </a:spcBef>
              <a:buClr>
                <a:schemeClr val="accent1"/>
              </a:buClr>
              <a:buSzPct val="85000"/>
              <a:buFont typeface="Wingdings" pitchFamily="2" charset="2"/>
              <a:buNone/>
            </a:pPr>
            <a:endParaRPr lang="ko-KR" altLang="en-US" sz="2000">
              <a:latin typeface="HY견고딕" pitchFamily="18" charset="-127"/>
              <a:ea typeface="HY견고딕" pitchFamily="18" charset="-127"/>
            </a:endParaRPr>
          </a:p>
          <a:p>
            <a:pPr marL="273050" indent="-273050" algn="ctr">
              <a:lnSpc>
                <a:spcPct val="190000"/>
              </a:lnSpc>
              <a:spcBef>
                <a:spcPts val="575"/>
              </a:spcBef>
              <a:buClr>
                <a:schemeClr val="accent1"/>
              </a:buClr>
              <a:buSzPct val="85000"/>
              <a:buFont typeface="Wingdings" pitchFamily="2" charset="2"/>
              <a:buNone/>
            </a:pPr>
            <a:endParaRPr lang="ko-KR" altLang="en-US" sz="2000">
              <a:latin typeface="HY견고딕" pitchFamily="18" charset="-127"/>
              <a:ea typeface="HY견고딕" pitchFamily="18" charset="-127"/>
            </a:endParaRPr>
          </a:p>
          <a:p>
            <a:pPr marL="273050" indent="-273050" algn="ctr">
              <a:spcBef>
                <a:spcPts val="575"/>
              </a:spcBef>
              <a:buClr>
                <a:schemeClr val="accent1"/>
              </a:buClr>
              <a:buSzPct val="85000"/>
              <a:buFont typeface="Wingdings" pitchFamily="2" charset="2"/>
              <a:buNone/>
            </a:pPr>
            <a:endParaRPr lang="ko-KR" altLang="en-US" sz="2000">
              <a:latin typeface="HY견고딕" pitchFamily="18" charset="-127"/>
              <a:ea typeface="HY견고딕" pitchFamily="18" charset="-127"/>
            </a:endParaRPr>
          </a:p>
          <a:p>
            <a:pPr marL="273050" indent="-273050" algn="ctr">
              <a:spcBef>
                <a:spcPts val="575"/>
              </a:spcBef>
              <a:buClr>
                <a:schemeClr val="accent1"/>
              </a:buClr>
              <a:buSzPct val="85000"/>
              <a:buFont typeface="Wingdings" pitchFamily="2" charset="2"/>
              <a:buNone/>
            </a:pPr>
            <a:endParaRPr lang="ko-KR" altLang="en-US" sz="2000">
              <a:latin typeface="HY견고딕" pitchFamily="18" charset="-127"/>
              <a:ea typeface="HY견고딕" pitchFamily="18" charset="-127"/>
            </a:endParaRPr>
          </a:p>
          <a:p>
            <a:pPr marL="273050" indent="-273050" algn="ctr">
              <a:spcBef>
                <a:spcPts val="575"/>
              </a:spcBef>
              <a:buClr>
                <a:schemeClr val="accent1"/>
              </a:buClr>
              <a:buSzPct val="85000"/>
              <a:buFont typeface="Wingdings" pitchFamily="2" charset="2"/>
              <a:buNone/>
            </a:pPr>
            <a:endParaRPr lang="ko-KR" altLang="en-US" sz="2000">
              <a:latin typeface="HY견고딕" pitchFamily="18" charset="-127"/>
              <a:ea typeface="HY견고딕" pitchFamily="18" charset="-127"/>
            </a:endParaRPr>
          </a:p>
          <a:p>
            <a:pPr marL="273050" indent="-273050" algn="ctr">
              <a:lnSpc>
                <a:spcPct val="50000"/>
              </a:lnSpc>
              <a:spcBef>
                <a:spcPts val="575"/>
              </a:spcBef>
              <a:buClr>
                <a:schemeClr val="accent1"/>
              </a:buClr>
              <a:buSzPct val="85000"/>
              <a:buFont typeface="Wingdings" pitchFamily="2" charset="2"/>
              <a:buNone/>
            </a:pPr>
            <a:r>
              <a:rPr lang="ko-KR" altLang="en-US" sz="2000">
                <a:latin typeface="HY견고딕" pitchFamily="18" charset="-127"/>
                <a:ea typeface="HY견고딕" pitchFamily="18" charset="-127"/>
              </a:rPr>
              <a:t>말기</a:t>
            </a:r>
          </a:p>
          <a:p>
            <a:pPr marL="273050" indent="-273050" algn="ctr">
              <a:spcBef>
                <a:spcPts val="575"/>
              </a:spcBef>
              <a:buClr>
                <a:schemeClr val="accent1"/>
              </a:buClr>
              <a:buSzPct val="85000"/>
              <a:buFont typeface="Wingdings" pitchFamily="2" charset="2"/>
              <a:buNone/>
            </a:pPr>
            <a:endParaRPr lang="en-US" altLang="ko-KR" sz="200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785813" y="2714625"/>
            <a:ext cx="1200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2000" dirty="0">
                <a:solidFill>
                  <a:srgbClr val="FFFF00"/>
                </a:solidFill>
                <a:latin typeface="Tahoma" pitchFamily="34" charset="0"/>
                <a:ea typeface="HY견고딕" pitchFamily="18" charset="-127"/>
              </a:rPr>
              <a:t>치매시작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2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269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2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695" grpId="0" autoUpdateAnimBg="0"/>
      <p:bldP spid="242696" grpId="0" autoUpdateAnimBg="0"/>
      <p:bldP spid="10" grpId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그림 8" descr="2.bmp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0813" y="214313"/>
            <a:ext cx="2462212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2692" name="Rectangle 4"/>
          <p:cNvSpPr>
            <a:spLocks noGrp="1" noChangeArrowheads="1"/>
          </p:cNvSpPr>
          <p:nvPr>
            <p:ph type="title"/>
          </p:nvPr>
        </p:nvSpPr>
        <p:spPr>
          <a:xfrm>
            <a:off x="500063" y="561975"/>
            <a:ext cx="5000625" cy="652463"/>
          </a:xfrm>
          <a:ln w="19050">
            <a:solidFill>
              <a:srgbClr val="0070C0"/>
            </a:solidFill>
          </a:ln>
        </p:spPr>
        <p:txBody>
          <a:bodyPr bIns="45720" anchor="t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ko-KR" altLang="en-US" sz="2600" dirty="0" smtClean="0">
                <a:solidFill>
                  <a:schemeClr val="tx1"/>
                </a:solidFill>
                <a:latin typeface="+mn-ea"/>
                <a:ea typeface="+mn-ea"/>
              </a:rPr>
              <a:t>시공간 파악능력이 떨어집니다</a:t>
            </a:r>
            <a:r>
              <a:rPr lang="en-US" altLang="ko-KR" sz="2600" dirty="0" smtClean="0">
                <a:solidFill>
                  <a:schemeClr val="tx1"/>
                </a:solidFill>
                <a:latin typeface="+mn-ea"/>
                <a:ea typeface="+mn-ea"/>
              </a:rPr>
              <a:t>.</a:t>
            </a:r>
            <a:endParaRPr lang="ko-KR" altLang="en-US" sz="2600" dirty="0" smtClean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9460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2286000" y="1543050"/>
            <a:ext cx="5410200" cy="1219200"/>
          </a:xfrm>
        </p:spPr>
        <p:txBody>
          <a:bodyPr/>
          <a:lstStyle/>
          <a:p>
            <a:pPr eaLnBrk="1" hangingPunct="1">
              <a:lnSpc>
                <a:spcPct val="130000"/>
              </a:lnSpc>
              <a:buFont typeface="Wingdings" pitchFamily="2" charset="2"/>
              <a:buNone/>
            </a:pPr>
            <a:r>
              <a:rPr lang="en-US" altLang="ko-KR" sz="2000" b="1" smtClean="0">
                <a:latin typeface="굴림" charset="-127"/>
                <a:ea typeface="굴림" charset="-127"/>
              </a:rPr>
              <a:t>- </a:t>
            </a:r>
            <a:r>
              <a:rPr lang="ko-KR" altLang="en-US" sz="2000" b="1" smtClean="0">
                <a:latin typeface="굴림" charset="-127"/>
                <a:ea typeface="굴림" charset="-127"/>
              </a:rPr>
              <a:t>날짜나 요일을 헷갈려 한다</a:t>
            </a:r>
            <a:r>
              <a:rPr lang="en-US" altLang="ko-KR" sz="2000" b="1" smtClean="0">
                <a:latin typeface="굴림" charset="-127"/>
                <a:ea typeface="굴림" charset="-127"/>
              </a:rPr>
              <a:t>.</a:t>
            </a:r>
            <a:endParaRPr lang="ko-KR" altLang="en-US" sz="2000" b="1" smtClean="0">
              <a:latin typeface="굴림" charset="-127"/>
              <a:ea typeface="굴림" charset="-127"/>
            </a:endParaRPr>
          </a:p>
          <a:p>
            <a:pPr eaLnBrk="1" hangingPunct="1">
              <a:lnSpc>
                <a:spcPct val="130000"/>
              </a:lnSpc>
              <a:buFont typeface="Wingdings" pitchFamily="2" charset="2"/>
              <a:buNone/>
            </a:pPr>
            <a:r>
              <a:rPr lang="en-US" altLang="ko-KR" sz="2000" b="1" smtClean="0">
                <a:latin typeface="굴림" charset="-127"/>
                <a:ea typeface="굴림" charset="-127"/>
              </a:rPr>
              <a:t>- </a:t>
            </a:r>
            <a:r>
              <a:rPr lang="ko-KR" altLang="en-US" sz="2000" b="1" smtClean="0">
                <a:latin typeface="굴림" charset="-127"/>
                <a:ea typeface="굴림" charset="-127"/>
              </a:rPr>
              <a:t>중요한 기념일을 챙기지 못한다</a:t>
            </a:r>
            <a:r>
              <a:rPr lang="en-US" altLang="ko-KR" sz="2000" b="1" smtClean="0">
                <a:latin typeface="굴림" charset="-127"/>
                <a:ea typeface="굴림" charset="-127"/>
              </a:rPr>
              <a:t>.</a:t>
            </a:r>
            <a:endParaRPr lang="ko-KR" altLang="en-US" sz="2000" b="1" smtClean="0">
              <a:latin typeface="굴림" charset="-127"/>
              <a:ea typeface="굴림" charset="-127"/>
            </a:endParaRPr>
          </a:p>
        </p:txBody>
      </p:sp>
      <p:sp>
        <p:nvSpPr>
          <p:cNvPr id="242695" name="Rectangle 7"/>
          <p:cNvSpPr>
            <a:spLocks noChangeArrowheads="1"/>
          </p:cNvSpPr>
          <p:nvPr/>
        </p:nvSpPr>
        <p:spPr bwMode="auto">
          <a:xfrm>
            <a:off x="2286000" y="3757613"/>
            <a:ext cx="600075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30000"/>
              </a:lnSpc>
              <a:spcBef>
                <a:spcPct val="20000"/>
              </a:spcBef>
              <a:buClr>
                <a:srgbClr val="33CCFF"/>
              </a:buClr>
              <a:buSzPct val="60000"/>
              <a:buFont typeface="Wingdings" pitchFamily="2" charset="2"/>
              <a:buNone/>
            </a:pPr>
            <a:r>
              <a:rPr lang="en-US" altLang="ko-KR" sz="2000" b="1"/>
              <a:t>-</a:t>
            </a:r>
          </a:p>
          <a:p>
            <a:pPr marL="342900" indent="-342900">
              <a:lnSpc>
                <a:spcPct val="130000"/>
              </a:lnSpc>
              <a:spcBef>
                <a:spcPct val="20000"/>
              </a:spcBef>
              <a:buClr>
                <a:srgbClr val="33CCFF"/>
              </a:buClr>
              <a:buSzPct val="60000"/>
              <a:buFont typeface="Wingdings" pitchFamily="2" charset="2"/>
              <a:buNone/>
            </a:pPr>
            <a:r>
              <a:rPr lang="en-US" altLang="ko-KR" sz="2000" b="1"/>
              <a:t>- </a:t>
            </a:r>
            <a:r>
              <a:rPr lang="ko-KR" altLang="en-US" sz="2000" b="1"/>
              <a:t>자신이 있는 곳이 어디인지 알지 못한다</a:t>
            </a:r>
            <a:r>
              <a:rPr lang="en-US" altLang="ko-KR" sz="2000" b="1"/>
              <a:t>.</a:t>
            </a:r>
            <a:endParaRPr lang="ko-KR" altLang="en-US" sz="2000" b="1"/>
          </a:p>
          <a:p>
            <a:pPr marL="342900" indent="-342900">
              <a:lnSpc>
                <a:spcPct val="130000"/>
              </a:lnSpc>
              <a:spcBef>
                <a:spcPct val="20000"/>
              </a:spcBef>
              <a:buClr>
                <a:srgbClr val="33CCFF"/>
              </a:buClr>
              <a:buSzPct val="60000"/>
              <a:buFont typeface="Wingdings" pitchFamily="2" charset="2"/>
              <a:buNone/>
            </a:pPr>
            <a:r>
              <a:rPr lang="en-US" altLang="ko-KR" sz="2000" b="1"/>
              <a:t>- </a:t>
            </a:r>
            <a:r>
              <a:rPr lang="ko-KR" altLang="en-US" sz="2000" b="1"/>
              <a:t>가까운 가족</a:t>
            </a:r>
            <a:r>
              <a:rPr lang="en-US" altLang="ko-KR" sz="2000" b="1"/>
              <a:t>, </a:t>
            </a:r>
            <a:r>
              <a:rPr lang="ko-KR" altLang="en-US" sz="2000" b="1"/>
              <a:t>심지어 배우자를 알아보지 못한다</a:t>
            </a:r>
            <a:r>
              <a:rPr lang="en-US" altLang="ko-KR" sz="2000" b="1"/>
              <a:t>.</a:t>
            </a:r>
            <a:endParaRPr lang="ko-KR" altLang="en-US" sz="2000" b="1"/>
          </a:p>
        </p:txBody>
      </p:sp>
      <p:sp>
        <p:nvSpPr>
          <p:cNvPr id="242696" name="Rectangle 8"/>
          <p:cNvSpPr>
            <a:spLocks noChangeArrowheads="1"/>
          </p:cNvSpPr>
          <p:nvPr/>
        </p:nvSpPr>
        <p:spPr bwMode="auto">
          <a:xfrm>
            <a:off x="2286000" y="2400300"/>
            <a:ext cx="5410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30000"/>
              </a:lnSpc>
              <a:spcBef>
                <a:spcPct val="20000"/>
              </a:spcBef>
              <a:buClr>
                <a:srgbClr val="33CCFF"/>
              </a:buClr>
              <a:buSzPct val="60000"/>
            </a:pPr>
            <a:r>
              <a:rPr lang="en-US" altLang="ko-KR" sz="2000" b="1"/>
              <a:t>- </a:t>
            </a:r>
            <a:r>
              <a:rPr lang="ko-KR" altLang="en-US" sz="2000" b="1"/>
              <a:t>집안 대소사 날을 기억하지 못한다</a:t>
            </a:r>
            <a:r>
              <a:rPr lang="en-US" altLang="ko-KR" sz="2000" b="1"/>
              <a:t>.</a:t>
            </a:r>
          </a:p>
          <a:p>
            <a:pPr marL="342900" indent="-342900">
              <a:lnSpc>
                <a:spcPct val="130000"/>
              </a:lnSpc>
              <a:spcBef>
                <a:spcPct val="20000"/>
              </a:spcBef>
              <a:buClr>
                <a:srgbClr val="33CCFF"/>
              </a:buClr>
              <a:buSzPct val="60000"/>
            </a:pPr>
            <a:r>
              <a:rPr lang="en-US" altLang="ko-KR" sz="2000" b="1"/>
              <a:t>- </a:t>
            </a:r>
            <a:r>
              <a:rPr lang="ko-KR" altLang="en-US" sz="2000" b="1"/>
              <a:t>익숙한 곳에서 길을 잃어버린다</a:t>
            </a:r>
            <a:r>
              <a:rPr lang="en-US" altLang="ko-KR" sz="2000" b="1"/>
              <a:t>.</a:t>
            </a:r>
          </a:p>
          <a:p>
            <a:pPr marL="342900" indent="-342900">
              <a:lnSpc>
                <a:spcPct val="130000"/>
              </a:lnSpc>
              <a:spcBef>
                <a:spcPct val="20000"/>
              </a:spcBef>
              <a:buClr>
                <a:srgbClr val="33CCFF"/>
              </a:buClr>
              <a:buSzPct val="60000"/>
            </a:pPr>
            <a:r>
              <a:rPr lang="en-US" altLang="ko-KR" sz="2000" b="1"/>
              <a:t>- </a:t>
            </a:r>
            <a:r>
              <a:rPr lang="ko-KR" altLang="en-US" sz="2000" b="1"/>
              <a:t>연도와 계절을 파악하지 못한다</a:t>
            </a:r>
            <a:r>
              <a:rPr lang="en-US" altLang="ko-KR" sz="2000" b="1"/>
              <a:t>.</a:t>
            </a:r>
            <a:endParaRPr lang="ko-KR" altLang="en-US" sz="2000" b="1"/>
          </a:p>
          <a:p>
            <a:pPr marL="342900" indent="-342900">
              <a:lnSpc>
                <a:spcPct val="130000"/>
              </a:lnSpc>
              <a:spcBef>
                <a:spcPct val="20000"/>
              </a:spcBef>
              <a:buClr>
                <a:srgbClr val="33CCFF"/>
              </a:buClr>
              <a:buSzPct val="60000"/>
              <a:buFont typeface="Wingdings" pitchFamily="2" charset="2"/>
              <a:buNone/>
            </a:pPr>
            <a:r>
              <a:rPr lang="en-US" altLang="ko-KR" sz="2000" b="1"/>
              <a:t>- </a:t>
            </a:r>
            <a:r>
              <a:rPr lang="ko-KR" altLang="en-US" sz="2000" b="1"/>
              <a:t>낮과 밤을 혼동한다</a:t>
            </a:r>
            <a:r>
              <a:rPr lang="en-US" altLang="ko-KR" sz="2000" b="1"/>
              <a:t>.</a:t>
            </a:r>
            <a:endParaRPr lang="ko-KR" altLang="en-US" sz="2000" b="1"/>
          </a:p>
          <a:p>
            <a:pPr marL="342900" indent="-342900">
              <a:lnSpc>
                <a:spcPct val="130000"/>
              </a:lnSpc>
              <a:spcBef>
                <a:spcPct val="20000"/>
              </a:spcBef>
              <a:buClr>
                <a:srgbClr val="33CCFF"/>
              </a:buClr>
              <a:buSzPct val="60000"/>
              <a:buFont typeface="Wingdings" pitchFamily="2" charset="2"/>
              <a:buNone/>
            </a:pPr>
            <a:endParaRPr lang="en-US" altLang="ko-KR" sz="2000" b="1"/>
          </a:p>
        </p:txBody>
      </p:sp>
      <p:sp>
        <p:nvSpPr>
          <p:cNvPr id="10" name="AutoShape 4"/>
          <p:cNvSpPr>
            <a:spLocks noChangeArrowheads="1"/>
          </p:cNvSpPr>
          <p:nvPr/>
        </p:nvSpPr>
        <p:spPr bwMode="auto">
          <a:xfrm>
            <a:off x="533400" y="1447800"/>
            <a:ext cx="1824038" cy="4953000"/>
          </a:xfrm>
          <a:prstGeom prst="downArrow">
            <a:avLst>
              <a:gd name="adj1" fmla="val 67398"/>
              <a:gd name="adj2" fmla="val 48915"/>
            </a:avLst>
          </a:prstGeom>
          <a:gradFill rotWithShape="0">
            <a:gsLst>
              <a:gs pos="0">
                <a:srgbClr val="49AECD"/>
              </a:gs>
              <a:gs pos="100000">
                <a:srgbClr val="22515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altLang="ko-KR" sz="1600">
              <a:latin typeface="Tahoma" pitchFamily="34" charset="0"/>
            </a:endParaRPr>
          </a:p>
        </p:txBody>
      </p:sp>
      <p:sp>
        <p:nvSpPr>
          <p:cNvPr id="19464" name="Rectangle 5"/>
          <p:cNvSpPr txBox="1">
            <a:spLocks noChangeArrowheads="1"/>
          </p:cNvSpPr>
          <p:nvPr/>
        </p:nvSpPr>
        <p:spPr bwMode="auto">
          <a:xfrm>
            <a:off x="714375" y="1785938"/>
            <a:ext cx="1447800" cy="430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algn="ctr">
              <a:spcBef>
                <a:spcPts val="575"/>
              </a:spcBef>
              <a:buClr>
                <a:schemeClr val="accent1"/>
              </a:buClr>
              <a:buSzPct val="85000"/>
              <a:buFont typeface="Wingdings" pitchFamily="2" charset="2"/>
              <a:buNone/>
            </a:pPr>
            <a:r>
              <a:rPr lang="ko-KR" altLang="en-US" sz="2000">
                <a:latin typeface="HY견고딕" pitchFamily="18" charset="-127"/>
                <a:ea typeface="HY견고딕" pitchFamily="18" charset="-127"/>
              </a:rPr>
              <a:t>초기</a:t>
            </a:r>
          </a:p>
          <a:p>
            <a:pPr marL="273050" indent="-273050" algn="ctr">
              <a:spcBef>
                <a:spcPts val="575"/>
              </a:spcBef>
              <a:buClr>
                <a:schemeClr val="accent1"/>
              </a:buClr>
              <a:buSzPct val="85000"/>
              <a:buFont typeface="Wingdings" pitchFamily="2" charset="2"/>
              <a:buNone/>
            </a:pPr>
            <a:endParaRPr lang="ko-KR" altLang="en-US" sz="2000">
              <a:latin typeface="HY견고딕" pitchFamily="18" charset="-127"/>
              <a:ea typeface="HY견고딕" pitchFamily="18" charset="-127"/>
            </a:endParaRPr>
          </a:p>
          <a:p>
            <a:pPr marL="273050" indent="-273050" algn="ctr">
              <a:spcBef>
                <a:spcPts val="575"/>
              </a:spcBef>
              <a:buClr>
                <a:schemeClr val="accent1"/>
              </a:buClr>
              <a:buSzPct val="85000"/>
              <a:buFont typeface="Wingdings" pitchFamily="2" charset="2"/>
              <a:buNone/>
            </a:pPr>
            <a:endParaRPr lang="ko-KR" altLang="en-US" sz="2000">
              <a:latin typeface="HY견고딕" pitchFamily="18" charset="-127"/>
              <a:ea typeface="HY견고딕" pitchFamily="18" charset="-127"/>
            </a:endParaRPr>
          </a:p>
          <a:p>
            <a:pPr marL="273050" indent="-273050" algn="ctr">
              <a:lnSpc>
                <a:spcPct val="190000"/>
              </a:lnSpc>
              <a:spcBef>
                <a:spcPts val="575"/>
              </a:spcBef>
              <a:buClr>
                <a:schemeClr val="accent1"/>
              </a:buClr>
              <a:buSzPct val="85000"/>
              <a:buFont typeface="Wingdings" pitchFamily="2" charset="2"/>
              <a:buNone/>
            </a:pPr>
            <a:endParaRPr lang="ko-KR" altLang="en-US" sz="2000">
              <a:latin typeface="HY견고딕" pitchFamily="18" charset="-127"/>
              <a:ea typeface="HY견고딕" pitchFamily="18" charset="-127"/>
            </a:endParaRPr>
          </a:p>
          <a:p>
            <a:pPr marL="273050" indent="-273050" algn="ctr">
              <a:spcBef>
                <a:spcPts val="575"/>
              </a:spcBef>
              <a:buClr>
                <a:schemeClr val="accent1"/>
              </a:buClr>
              <a:buSzPct val="85000"/>
              <a:buFont typeface="Wingdings" pitchFamily="2" charset="2"/>
              <a:buNone/>
            </a:pPr>
            <a:endParaRPr lang="ko-KR" altLang="en-US" sz="2000">
              <a:latin typeface="HY견고딕" pitchFamily="18" charset="-127"/>
              <a:ea typeface="HY견고딕" pitchFamily="18" charset="-127"/>
            </a:endParaRPr>
          </a:p>
          <a:p>
            <a:pPr marL="273050" indent="-273050" algn="ctr">
              <a:spcBef>
                <a:spcPts val="575"/>
              </a:spcBef>
              <a:buClr>
                <a:schemeClr val="accent1"/>
              </a:buClr>
              <a:buSzPct val="85000"/>
              <a:buFont typeface="Wingdings" pitchFamily="2" charset="2"/>
              <a:buNone/>
            </a:pPr>
            <a:endParaRPr lang="ko-KR" altLang="en-US" sz="2000">
              <a:latin typeface="HY견고딕" pitchFamily="18" charset="-127"/>
              <a:ea typeface="HY견고딕" pitchFamily="18" charset="-127"/>
            </a:endParaRPr>
          </a:p>
          <a:p>
            <a:pPr marL="273050" indent="-273050" algn="ctr">
              <a:spcBef>
                <a:spcPts val="575"/>
              </a:spcBef>
              <a:buClr>
                <a:schemeClr val="accent1"/>
              </a:buClr>
              <a:buSzPct val="85000"/>
              <a:buFont typeface="Wingdings" pitchFamily="2" charset="2"/>
              <a:buNone/>
            </a:pPr>
            <a:endParaRPr lang="ko-KR" altLang="en-US" sz="2000">
              <a:latin typeface="HY견고딕" pitchFamily="18" charset="-127"/>
              <a:ea typeface="HY견고딕" pitchFamily="18" charset="-127"/>
            </a:endParaRPr>
          </a:p>
          <a:p>
            <a:pPr marL="273050" indent="-273050" algn="ctr">
              <a:lnSpc>
                <a:spcPct val="50000"/>
              </a:lnSpc>
              <a:spcBef>
                <a:spcPts val="575"/>
              </a:spcBef>
              <a:buClr>
                <a:schemeClr val="accent1"/>
              </a:buClr>
              <a:buSzPct val="85000"/>
              <a:buFont typeface="Wingdings" pitchFamily="2" charset="2"/>
              <a:buNone/>
            </a:pPr>
            <a:r>
              <a:rPr lang="ko-KR" altLang="en-US" sz="2000">
                <a:latin typeface="HY견고딕" pitchFamily="18" charset="-127"/>
                <a:ea typeface="HY견고딕" pitchFamily="18" charset="-127"/>
              </a:rPr>
              <a:t>말기</a:t>
            </a:r>
          </a:p>
          <a:p>
            <a:pPr marL="273050" indent="-273050" algn="ctr">
              <a:spcBef>
                <a:spcPts val="575"/>
              </a:spcBef>
              <a:buClr>
                <a:schemeClr val="accent1"/>
              </a:buClr>
              <a:buSzPct val="85000"/>
              <a:buFont typeface="Wingdings" pitchFamily="2" charset="2"/>
              <a:buNone/>
            </a:pPr>
            <a:endParaRPr lang="en-US" altLang="ko-KR" sz="200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785813" y="2714625"/>
            <a:ext cx="1200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2000" dirty="0">
                <a:solidFill>
                  <a:srgbClr val="FFFF00"/>
                </a:solidFill>
                <a:latin typeface="Tahoma" pitchFamily="34" charset="0"/>
                <a:ea typeface="HY견고딕" pitchFamily="18" charset="-127"/>
              </a:rPr>
              <a:t>치매시작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2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269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2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695" grpId="0" autoUpdateAnimBg="0"/>
      <p:bldP spid="242696" grpId="0" autoUpdateAnimBg="0"/>
      <p:bldP spid="10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2" name="Rectangle 4"/>
          <p:cNvSpPr>
            <a:spLocks noGrp="1" noChangeArrowheads="1"/>
          </p:cNvSpPr>
          <p:nvPr>
            <p:ph type="title"/>
          </p:nvPr>
        </p:nvSpPr>
        <p:spPr>
          <a:xfrm>
            <a:off x="714375" y="561975"/>
            <a:ext cx="4929188" cy="652463"/>
          </a:xfrm>
          <a:ln w="19050">
            <a:solidFill>
              <a:srgbClr val="0070C0"/>
            </a:solidFill>
          </a:ln>
        </p:spPr>
        <p:txBody>
          <a:bodyPr bIns="45720" anchor="t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ko-KR" altLang="en-US" sz="2600" dirty="0" smtClean="0">
                <a:solidFill>
                  <a:schemeClr val="tx1"/>
                </a:solidFill>
                <a:latin typeface="+mn-ea"/>
                <a:ea typeface="+mn-ea"/>
              </a:rPr>
              <a:t>성격 및 행동변화가 나타납니다</a:t>
            </a:r>
            <a:r>
              <a:rPr lang="en-US" altLang="ko-KR" sz="2600" dirty="0" smtClean="0">
                <a:solidFill>
                  <a:schemeClr val="tx1"/>
                </a:solidFill>
                <a:latin typeface="+mn-ea"/>
                <a:ea typeface="+mn-ea"/>
              </a:rPr>
              <a:t>.</a:t>
            </a:r>
            <a:endParaRPr lang="ko-KR" altLang="en-US" sz="2600" dirty="0" smtClean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20483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2143125" y="1800225"/>
            <a:ext cx="5878513" cy="1219200"/>
          </a:xfrm>
        </p:spPr>
        <p:txBody>
          <a:bodyPr/>
          <a:lstStyle/>
          <a:p>
            <a:pPr eaLnBrk="1" hangingPunct="1">
              <a:lnSpc>
                <a:spcPct val="130000"/>
              </a:lnSpc>
              <a:buFontTx/>
              <a:buChar char="-"/>
            </a:pPr>
            <a:r>
              <a:rPr lang="ko-KR" altLang="en-US" sz="2000" b="1" smtClean="0">
                <a:latin typeface="굴림" charset="-127"/>
                <a:ea typeface="굴림" charset="-127"/>
              </a:rPr>
              <a:t>사소한 일에도 짜증</a:t>
            </a:r>
            <a:r>
              <a:rPr lang="en-US" altLang="ko-KR" sz="2000" b="1" smtClean="0">
                <a:latin typeface="굴림" charset="-127"/>
                <a:ea typeface="굴림" charset="-127"/>
              </a:rPr>
              <a:t>, </a:t>
            </a:r>
            <a:r>
              <a:rPr lang="ko-KR" altLang="en-US" sz="2000" b="1" smtClean="0">
                <a:latin typeface="굴림" charset="-127"/>
                <a:ea typeface="굴림" charset="-127"/>
              </a:rPr>
              <a:t>화</a:t>
            </a:r>
            <a:r>
              <a:rPr lang="en-US" altLang="ko-KR" sz="2000" b="1" smtClean="0">
                <a:latin typeface="굴림" charset="-127"/>
                <a:ea typeface="굴림" charset="-127"/>
              </a:rPr>
              <a:t>, </a:t>
            </a:r>
            <a:r>
              <a:rPr lang="ko-KR" altLang="en-US" sz="2000" b="1" smtClean="0">
                <a:latin typeface="굴림" charset="-127"/>
                <a:ea typeface="굴림" charset="-127"/>
              </a:rPr>
              <a:t>공격적인 말이나 행동을 한다</a:t>
            </a:r>
            <a:r>
              <a:rPr lang="en-US" altLang="ko-KR" sz="2000" b="1" smtClean="0">
                <a:latin typeface="굴림" charset="-127"/>
                <a:ea typeface="굴림" charset="-127"/>
              </a:rPr>
              <a:t>.</a:t>
            </a:r>
          </a:p>
          <a:p>
            <a:pPr eaLnBrk="1" hangingPunct="1">
              <a:lnSpc>
                <a:spcPct val="130000"/>
              </a:lnSpc>
              <a:buFontTx/>
              <a:buChar char="-"/>
            </a:pPr>
            <a:endParaRPr lang="en-US" altLang="ko-KR" sz="2000" b="1" smtClean="0">
              <a:latin typeface="굴림" charset="-127"/>
              <a:ea typeface="굴림" charset="-127"/>
            </a:endParaRPr>
          </a:p>
          <a:p>
            <a:pPr eaLnBrk="1" hangingPunct="1">
              <a:lnSpc>
                <a:spcPct val="130000"/>
              </a:lnSpc>
              <a:buFontTx/>
              <a:buChar char="-"/>
            </a:pPr>
            <a:endParaRPr lang="ko-KR" altLang="en-US" sz="2000" b="1" smtClean="0">
              <a:latin typeface="굴림" charset="-127"/>
              <a:ea typeface="굴림" charset="-127"/>
            </a:endParaRPr>
          </a:p>
        </p:txBody>
      </p:sp>
      <p:sp>
        <p:nvSpPr>
          <p:cNvPr id="242695" name="Rectangle 7"/>
          <p:cNvSpPr>
            <a:spLocks noChangeArrowheads="1"/>
          </p:cNvSpPr>
          <p:nvPr/>
        </p:nvSpPr>
        <p:spPr bwMode="auto">
          <a:xfrm>
            <a:off x="2143125" y="4572000"/>
            <a:ext cx="5929313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30000"/>
              </a:lnSpc>
              <a:spcBef>
                <a:spcPct val="20000"/>
              </a:spcBef>
              <a:buClr>
                <a:srgbClr val="33CCFF"/>
              </a:buClr>
              <a:buSzPct val="60000"/>
            </a:pPr>
            <a:r>
              <a:rPr lang="en-US" altLang="ko-KR" sz="2000" b="1" dirty="0" smtClean="0"/>
              <a:t>- </a:t>
            </a:r>
            <a:r>
              <a:rPr lang="ko-KR" altLang="en-US" sz="2000" b="1" dirty="0" smtClean="0"/>
              <a:t>도와주려는 </a:t>
            </a:r>
            <a:r>
              <a:rPr lang="ko-KR" altLang="en-US" sz="2000" b="1" dirty="0"/>
              <a:t>가족에게 거부하고 공격적인 </a:t>
            </a:r>
            <a:r>
              <a:rPr lang="ko-KR" altLang="en-US" sz="2000" b="1" dirty="0" smtClean="0"/>
              <a:t>행동을</a:t>
            </a:r>
            <a:endParaRPr lang="en-US" altLang="ko-KR" sz="2000" b="1" dirty="0" smtClean="0"/>
          </a:p>
          <a:p>
            <a:pPr marL="342900" indent="-342900">
              <a:lnSpc>
                <a:spcPct val="130000"/>
              </a:lnSpc>
              <a:spcBef>
                <a:spcPct val="20000"/>
              </a:spcBef>
              <a:buClr>
                <a:srgbClr val="33CCFF"/>
              </a:buClr>
              <a:buSzPct val="60000"/>
            </a:pPr>
            <a:r>
              <a:rPr lang="en-US" altLang="ko-KR" sz="2000" b="1" dirty="0"/>
              <a:t> </a:t>
            </a:r>
            <a:r>
              <a:rPr lang="en-US" altLang="ko-KR" sz="2000" b="1" dirty="0" smtClean="0"/>
              <a:t> </a:t>
            </a:r>
            <a:r>
              <a:rPr lang="ko-KR" altLang="en-US" sz="2000" b="1" dirty="0" smtClean="0"/>
              <a:t> </a:t>
            </a:r>
            <a:r>
              <a:rPr lang="ko-KR" altLang="en-US" sz="2000" b="1" dirty="0"/>
              <a:t>한다</a:t>
            </a:r>
            <a:r>
              <a:rPr lang="en-US" altLang="ko-KR" sz="2000" b="1" dirty="0"/>
              <a:t>.</a:t>
            </a:r>
            <a:endParaRPr lang="ko-KR" altLang="en-US" sz="2000" b="1" dirty="0"/>
          </a:p>
        </p:txBody>
      </p:sp>
      <p:sp>
        <p:nvSpPr>
          <p:cNvPr id="242696" name="Rectangle 8"/>
          <p:cNvSpPr>
            <a:spLocks noChangeArrowheads="1"/>
          </p:cNvSpPr>
          <p:nvPr/>
        </p:nvSpPr>
        <p:spPr bwMode="auto">
          <a:xfrm>
            <a:off x="2143125" y="2928938"/>
            <a:ext cx="6072188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30000"/>
              </a:lnSpc>
              <a:spcBef>
                <a:spcPct val="20000"/>
              </a:spcBef>
              <a:buClr>
                <a:srgbClr val="33CCFF"/>
              </a:buClr>
              <a:buSzPct val="60000"/>
            </a:pPr>
            <a:r>
              <a:rPr lang="en-US" altLang="ko-KR" sz="2000" b="1" dirty="0" smtClean="0"/>
              <a:t>- </a:t>
            </a:r>
            <a:r>
              <a:rPr lang="ko-KR" altLang="en-US" sz="2000" b="1" dirty="0" smtClean="0"/>
              <a:t>남들이 </a:t>
            </a:r>
            <a:r>
              <a:rPr lang="ko-KR" altLang="en-US" sz="2000" b="1" dirty="0"/>
              <a:t>물건을 훔쳐가고 해코지 한다고 생각한다</a:t>
            </a:r>
            <a:r>
              <a:rPr lang="en-US" altLang="ko-KR" sz="2000" b="1" dirty="0"/>
              <a:t>.</a:t>
            </a:r>
          </a:p>
          <a:p>
            <a:pPr marL="342900" indent="-342900">
              <a:lnSpc>
                <a:spcPct val="130000"/>
              </a:lnSpc>
              <a:spcBef>
                <a:spcPct val="20000"/>
              </a:spcBef>
              <a:buClr>
                <a:srgbClr val="33CCFF"/>
              </a:buClr>
              <a:buSzPct val="60000"/>
              <a:buFontTx/>
              <a:buChar char="-"/>
            </a:pPr>
            <a:endParaRPr lang="ko-KR" altLang="en-US" sz="2000" b="1" dirty="0"/>
          </a:p>
          <a:p>
            <a:pPr marL="342900" indent="-342900">
              <a:lnSpc>
                <a:spcPct val="130000"/>
              </a:lnSpc>
              <a:spcBef>
                <a:spcPct val="20000"/>
              </a:spcBef>
              <a:buClr>
                <a:srgbClr val="33CCFF"/>
              </a:buClr>
              <a:buSzPct val="60000"/>
            </a:pPr>
            <a:r>
              <a:rPr lang="en-US" altLang="ko-KR" sz="2000" b="1" dirty="0"/>
              <a:t>- </a:t>
            </a:r>
            <a:r>
              <a:rPr lang="ko-KR" altLang="en-US" sz="2000" b="1" dirty="0"/>
              <a:t>안절부절 못하고 초조해 한다</a:t>
            </a:r>
            <a:r>
              <a:rPr lang="en-US" altLang="ko-KR" sz="2000" b="1" dirty="0"/>
              <a:t>.</a:t>
            </a:r>
          </a:p>
          <a:p>
            <a:pPr marL="342900" indent="-342900">
              <a:lnSpc>
                <a:spcPct val="130000"/>
              </a:lnSpc>
              <a:spcBef>
                <a:spcPct val="20000"/>
              </a:spcBef>
              <a:buClr>
                <a:srgbClr val="33CCFF"/>
              </a:buClr>
              <a:buSzPct val="60000"/>
            </a:pPr>
            <a:endParaRPr lang="ko-KR" altLang="en-US" sz="2000" b="1" dirty="0"/>
          </a:p>
          <a:p>
            <a:pPr marL="342900" indent="-342900">
              <a:lnSpc>
                <a:spcPct val="130000"/>
              </a:lnSpc>
              <a:spcBef>
                <a:spcPct val="20000"/>
              </a:spcBef>
              <a:buClr>
                <a:srgbClr val="33CCFF"/>
              </a:buClr>
              <a:buSzPct val="60000"/>
              <a:buFont typeface="Wingdings" pitchFamily="2" charset="2"/>
              <a:buNone/>
            </a:pPr>
            <a:endParaRPr lang="en-US" altLang="ko-KR" sz="2000" b="1" dirty="0"/>
          </a:p>
        </p:txBody>
      </p:sp>
      <p:sp>
        <p:nvSpPr>
          <p:cNvPr id="10" name="AutoShape 4"/>
          <p:cNvSpPr>
            <a:spLocks noChangeArrowheads="1"/>
          </p:cNvSpPr>
          <p:nvPr/>
        </p:nvSpPr>
        <p:spPr bwMode="auto">
          <a:xfrm>
            <a:off x="533400" y="1447800"/>
            <a:ext cx="1824038" cy="4953000"/>
          </a:xfrm>
          <a:prstGeom prst="downArrow">
            <a:avLst>
              <a:gd name="adj1" fmla="val 67398"/>
              <a:gd name="adj2" fmla="val 48915"/>
            </a:avLst>
          </a:prstGeom>
          <a:gradFill rotWithShape="0">
            <a:gsLst>
              <a:gs pos="0">
                <a:srgbClr val="49AECD"/>
              </a:gs>
              <a:gs pos="100000">
                <a:srgbClr val="22515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altLang="ko-KR" sz="1600">
              <a:latin typeface="Tahoma" pitchFamily="34" charset="0"/>
            </a:endParaRPr>
          </a:p>
        </p:txBody>
      </p:sp>
      <p:sp>
        <p:nvSpPr>
          <p:cNvPr id="20487" name="Rectangle 5"/>
          <p:cNvSpPr txBox="1">
            <a:spLocks noChangeArrowheads="1"/>
          </p:cNvSpPr>
          <p:nvPr/>
        </p:nvSpPr>
        <p:spPr bwMode="auto">
          <a:xfrm>
            <a:off x="714375" y="1785938"/>
            <a:ext cx="1447800" cy="430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algn="ctr">
              <a:spcBef>
                <a:spcPts val="575"/>
              </a:spcBef>
              <a:buClr>
                <a:schemeClr val="accent1"/>
              </a:buClr>
              <a:buSzPct val="85000"/>
              <a:buFont typeface="Wingdings" pitchFamily="2" charset="2"/>
              <a:buNone/>
            </a:pPr>
            <a:r>
              <a:rPr lang="ko-KR" altLang="en-US" sz="2000">
                <a:latin typeface="HY견고딕" pitchFamily="18" charset="-127"/>
                <a:ea typeface="HY견고딕" pitchFamily="18" charset="-127"/>
              </a:rPr>
              <a:t>초기</a:t>
            </a:r>
          </a:p>
          <a:p>
            <a:pPr marL="273050" indent="-273050" algn="ctr">
              <a:spcBef>
                <a:spcPts val="575"/>
              </a:spcBef>
              <a:buClr>
                <a:schemeClr val="accent1"/>
              </a:buClr>
              <a:buSzPct val="85000"/>
              <a:buFont typeface="Wingdings" pitchFamily="2" charset="2"/>
              <a:buNone/>
            </a:pPr>
            <a:endParaRPr lang="ko-KR" altLang="en-US" sz="2000">
              <a:latin typeface="HY견고딕" pitchFamily="18" charset="-127"/>
              <a:ea typeface="HY견고딕" pitchFamily="18" charset="-127"/>
            </a:endParaRPr>
          </a:p>
          <a:p>
            <a:pPr marL="273050" indent="-273050" algn="ctr">
              <a:spcBef>
                <a:spcPts val="575"/>
              </a:spcBef>
              <a:buClr>
                <a:schemeClr val="accent1"/>
              </a:buClr>
              <a:buSzPct val="85000"/>
              <a:buFont typeface="Wingdings" pitchFamily="2" charset="2"/>
              <a:buNone/>
            </a:pPr>
            <a:endParaRPr lang="ko-KR" altLang="en-US" sz="2000">
              <a:latin typeface="HY견고딕" pitchFamily="18" charset="-127"/>
              <a:ea typeface="HY견고딕" pitchFamily="18" charset="-127"/>
            </a:endParaRPr>
          </a:p>
          <a:p>
            <a:pPr marL="273050" indent="-273050" algn="ctr">
              <a:lnSpc>
                <a:spcPct val="190000"/>
              </a:lnSpc>
              <a:spcBef>
                <a:spcPts val="575"/>
              </a:spcBef>
              <a:buClr>
                <a:schemeClr val="accent1"/>
              </a:buClr>
              <a:buSzPct val="85000"/>
              <a:buFont typeface="Wingdings" pitchFamily="2" charset="2"/>
              <a:buNone/>
            </a:pPr>
            <a:endParaRPr lang="ko-KR" altLang="en-US" sz="2000">
              <a:latin typeface="HY견고딕" pitchFamily="18" charset="-127"/>
              <a:ea typeface="HY견고딕" pitchFamily="18" charset="-127"/>
            </a:endParaRPr>
          </a:p>
          <a:p>
            <a:pPr marL="273050" indent="-273050" algn="ctr">
              <a:spcBef>
                <a:spcPts val="575"/>
              </a:spcBef>
              <a:buClr>
                <a:schemeClr val="accent1"/>
              </a:buClr>
              <a:buSzPct val="85000"/>
              <a:buFont typeface="Wingdings" pitchFamily="2" charset="2"/>
              <a:buNone/>
            </a:pPr>
            <a:endParaRPr lang="ko-KR" altLang="en-US" sz="2000">
              <a:latin typeface="HY견고딕" pitchFamily="18" charset="-127"/>
              <a:ea typeface="HY견고딕" pitchFamily="18" charset="-127"/>
            </a:endParaRPr>
          </a:p>
          <a:p>
            <a:pPr marL="273050" indent="-273050" algn="ctr">
              <a:spcBef>
                <a:spcPts val="575"/>
              </a:spcBef>
              <a:buClr>
                <a:schemeClr val="accent1"/>
              </a:buClr>
              <a:buSzPct val="85000"/>
              <a:buFont typeface="Wingdings" pitchFamily="2" charset="2"/>
              <a:buNone/>
            </a:pPr>
            <a:endParaRPr lang="ko-KR" altLang="en-US" sz="2000">
              <a:latin typeface="HY견고딕" pitchFamily="18" charset="-127"/>
              <a:ea typeface="HY견고딕" pitchFamily="18" charset="-127"/>
            </a:endParaRPr>
          </a:p>
          <a:p>
            <a:pPr marL="273050" indent="-273050" algn="ctr">
              <a:spcBef>
                <a:spcPts val="575"/>
              </a:spcBef>
              <a:buClr>
                <a:schemeClr val="accent1"/>
              </a:buClr>
              <a:buSzPct val="85000"/>
              <a:buFont typeface="Wingdings" pitchFamily="2" charset="2"/>
              <a:buNone/>
            </a:pPr>
            <a:endParaRPr lang="ko-KR" altLang="en-US" sz="2000">
              <a:latin typeface="HY견고딕" pitchFamily="18" charset="-127"/>
              <a:ea typeface="HY견고딕" pitchFamily="18" charset="-127"/>
            </a:endParaRPr>
          </a:p>
          <a:p>
            <a:pPr marL="273050" indent="-273050" algn="ctr">
              <a:lnSpc>
                <a:spcPct val="50000"/>
              </a:lnSpc>
              <a:spcBef>
                <a:spcPts val="575"/>
              </a:spcBef>
              <a:buClr>
                <a:schemeClr val="accent1"/>
              </a:buClr>
              <a:buSzPct val="85000"/>
              <a:buFont typeface="Wingdings" pitchFamily="2" charset="2"/>
              <a:buNone/>
            </a:pPr>
            <a:r>
              <a:rPr lang="ko-KR" altLang="en-US" sz="2000">
                <a:latin typeface="HY견고딕" pitchFamily="18" charset="-127"/>
                <a:ea typeface="HY견고딕" pitchFamily="18" charset="-127"/>
              </a:rPr>
              <a:t>말기</a:t>
            </a:r>
          </a:p>
          <a:p>
            <a:pPr marL="273050" indent="-273050" algn="ctr">
              <a:spcBef>
                <a:spcPts val="575"/>
              </a:spcBef>
              <a:buClr>
                <a:schemeClr val="accent1"/>
              </a:buClr>
              <a:buSzPct val="85000"/>
              <a:buFont typeface="Wingdings" pitchFamily="2" charset="2"/>
              <a:buNone/>
            </a:pPr>
            <a:endParaRPr lang="en-US" altLang="ko-KR" sz="200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785813" y="2714625"/>
            <a:ext cx="1200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2000" dirty="0">
                <a:solidFill>
                  <a:srgbClr val="FFFF00"/>
                </a:solidFill>
                <a:latin typeface="Tahoma" pitchFamily="34" charset="0"/>
                <a:ea typeface="HY견고딕" pitchFamily="18" charset="-127"/>
              </a:rPr>
              <a:t>치매시작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2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269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2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695" grpId="0" autoUpdateAnimBg="0"/>
      <p:bldP spid="242696" grpId="0" autoUpdateAnimBg="0"/>
      <p:bldP spid="10" grpId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37P그래프"/>
          <p:cNvPicPr>
            <a:picLocks noChangeAspect="1" noChangeArrowheads="1"/>
          </p:cNvPicPr>
          <p:nvPr/>
        </p:nvPicPr>
        <p:blipFill>
          <a:blip r:embed="rId2" cstate="print"/>
          <a:srcRect l="17256" t="24443" r="16545" b="11119"/>
          <a:stretch>
            <a:fillRect/>
          </a:stretch>
        </p:blipFill>
        <p:spPr bwMode="auto">
          <a:xfrm>
            <a:off x="1071563" y="2143125"/>
            <a:ext cx="6481762" cy="416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250825" y="260350"/>
            <a:ext cx="6877050" cy="720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ko-KR" altLang="en-US" sz="40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한컴돋움" pitchFamily="18" charset="2"/>
              </a:rPr>
              <a:t>치매 치료의 중요성</a:t>
            </a:r>
          </a:p>
        </p:txBody>
      </p:sp>
      <p:sp>
        <p:nvSpPr>
          <p:cNvPr id="21508" name="직사각형 3"/>
          <p:cNvSpPr>
            <a:spLocks noChangeArrowheads="1"/>
          </p:cNvSpPr>
          <p:nvPr/>
        </p:nvSpPr>
        <p:spPr bwMode="auto">
          <a:xfrm>
            <a:off x="500063" y="1428750"/>
            <a:ext cx="469741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3200">
                <a:latin typeface="HY헤드라인M" pitchFamily="18" charset="-127"/>
                <a:ea typeface="HY헤드라인M" pitchFamily="18" charset="-127"/>
                <a:cs typeface="한컴돋움" pitchFamily="18" charset="2"/>
              </a:rPr>
              <a:t>치매 조기 치료의 중요성</a:t>
            </a:r>
          </a:p>
        </p:txBody>
      </p:sp>
      <p:sp>
        <p:nvSpPr>
          <p:cNvPr id="2150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472488" cy="939800"/>
          </a:xfrm>
        </p:spPr>
        <p:txBody>
          <a:bodyPr/>
          <a:lstStyle/>
          <a:p>
            <a:pPr eaLnBrk="1" hangingPunct="1"/>
            <a:r>
              <a:rPr lang="ko-KR" altLang="en-US" sz="4200" b="1" smtClean="0">
                <a:solidFill>
                  <a:schemeClr val="accent2"/>
                </a:solidFill>
                <a:latin typeface="맑은 고딕" pitchFamily="50" charset="-127"/>
                <a:ea typeface="맑은 고딕" pitchFamily="50" charset="-127"/>
              </a:rPr>
              <a:t>치매는 어떻게 치료를 하나요</a:t>
            </a:r>
            <a:r>
              <a:rPr lang="en-US" altLang="ko-KR" sz="4200" b="1" smtClean="0">
                <a:solidFill>
                  <a:schemeClr val="accent2"/>
                </a:solidFill>
                <a:latin typeface="맑은 고딕" pitchFamily="50" charset="-127"/>
                <a:ea typeface="맑은 고딕" pitchFamily="50" charset="-127"/>
              </a:rPr>
              <a:t>?</a:t>
            </a:r>
            <a:endParaRPr lang="ko-KR" altLang="en-US" sz="4200" b="1" smtClean="0">
              <a:solidFill>
                <a:schemeClr val="accent2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57188" y="357188"/>
            <a:ext cx="8358187" cy="4071937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  <a:defRPr/>
            </a:pPr>
            <a:endParaRPr lang="ko-KR" altLang="en-US" sz="2800" dirty="0" smtClean="0"/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en-US" altLang="ko-KR" sz="2800" dirty="0" smtClean="0"/>
              <a:t>  </a:t>
            </a:r>
          </a:p>
          <a:p>
            <a:pPr lvl="1" eaLnBrk="1" hangingPunct="1">
              <a:defRPr/>
            </a:pPr>
            <a:r>
              <a:rPr lang="en-US" altLang="ko-KR" b="1" dirty="0" err="1" smtClean="0"/>
              <a:t>Donepezil</a:t>
            </a:r>
            <a:r>
              <a:rPr lang="en-US" altLang="ko-KR" b="1" dirty="0" smtClean="0"/>
              <a:t> (Aricept</a:t>
            </a:r>
            <a:r>
              <a:rPr lang="en-US" altLang="ko-KR" b="1" baseline="30000" dirty="0" smtClean="0"/>
              <a:t>®</a:t>
            </a:r>
            <a:r>
              <a:rPr lang="en-US" altLang="ko-KR" b="1" dirty="0" smtClean="0"/>
              <a:t>) </a:t>
            </a:r>
          </a:p>
          <a:p>
            <a:pPr lvl="1" eaLnBrk="1" hangingPunct="1">
              <a:defRPr/>
            </a:pPr>
            <a:r>
              <a:rPr lang="en-US" altLang="ko-KR" b="1" dirty="0" err="1" smtClean="0"/>
              <a:t>Rivastigmin</a:t>
            </a:r>
            <a:r>
              <a:rPr lang="en-US" altLang="ko-KR" b="1" dirty="0" smtClean="0"/>
              <a:t> (Exelon</a:t>
            </a:r>
            <a:r>
              <a:rPr lang="en-US" altLang="ko-KR" b="1" baseline="30000" dirty="0" smtClean="0"/>
              <a:t>®</a:t>
            </a:r>
            <a:r>
              <a:rPr lang="en-US" altLang="ko-KR" b="1" dirty="0" smtClean="0"/>
              <a:t>) </a:t>
            </a:r>
          </a:p>
          <a:p>
            <a:pPr lvl="1" eaLnBrk="1" hangingPunct="1">
              <a:defRPr/>
            </a:pPr>
            <a:r>
              <a:rPr lang="en-US" altLang="ko-KR" b="1" dirty="0" err="1" smtClean="0"/>
              <a:t>Galantamin</a:t>
            </a:r>
            <a:r>
              <a:rPr lang="en-US" altLang="ko-KR" b="1" dirty="0" smtClean="0"/>
              <a:t> (</a:t>
            </a:r>
            <a:r>
              <a:rPr lang="en-US" altLang="ko-KR" b="1" dirty="0" err="1" smtClean="0"/>
              <a:t>Reminyl</a:t>
            </a:r>
            <a:r>
              <a:rPr lang="en-US" altLang="ko-KR" b="1" baseline="30000" dirty="0" smtClean="0"/>
              <a:t>®</a:t>
            </a:r>
            <a:r>
              <a:rPr lang="en-US" altLang="ko-KR" b="1" dirty="0" smtClean="0"/>
              <a:t>)</a:t>
            </a:r>
          </a:p>
          <a:p>
            <a:pPr lvl="1" eaLnBrk="1" hangingPunct="1">
              <a:defRPr/>
            </a:pPr>
            <a:r>
              <a:rPr lang="en-US" altLang="ko-KR" b="1" dirty="0" err="1" smtClean="0">
                <a:ea typeface="HY중고딕" pitchFamily="18" charset="-127"/>
              </a:rPr>
              <a:t>Tacrine</a:t>
            </a:r>
            <a:r>
              <a:rPr lang="en-US" altLang="ko-KR" b="1" dirty="0" smtClean="0">
                <a:ea typeface="HY중고딕" pitchFamily="18" charset="-127"/>
              </a:rPr>
              <a:t> (</a:t>
            </a:r>
            <a:r>
              <a:rPr lang="en-US" altLang="ko-KR" b="1" dirty="0" err="1" smtClean="0">
                <a:ea typeface="HY중고딕" pitchFamily="18" charset="-127"/>
              </a:rPr>
              <a:t>Cognex</a:t>
            </a:r>
            <a:r>
              <a:rPr lang="en-US" altLang="ko-KR" b="1" dirty="0" smtClean="0">
                <a:ea typeface="HY중고딕" pitchFamily="18" charset="-127"/>
              </a:rPr>
              <a:t>)</a:t>
            </a:r>
            <a:r>
              <a:rPr lang="en-US" altLang="ko-KR" b="1" dirty="0" smtClean="0"/>
              <a:t> </a:t>
            </a:r>
          </a:p>
          <a:p>
            <a:pPr lvl="1" eaLnBrk="1" hangingPunct="1">
              <a:buFont typeface="Wingdings 2" pitchFamily="18" charset="2"/>
              <a:buNone/>
              <a:defRPr/>
            </a:pPr>
            <a:endParaRPr lang="en-US" altLang="ko-KR" dirty="0" smtClean="0"/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ko-KR" altLang="en-US" b="1" dirty="0" smtClean="0">
                <a:latin typeface="새굴림" pitchFamily="18" charset="-127"/>
                <a:ea typeface="새굴림" pitchFamily="18" charset="-127"/>
              </a:rPr>
              <a:t>치매의</a:t>
            </a:r>
            <a:r>
              <a:rPr lang="ko-KR" altLang="en-AU" b="1" dirty="0" smtClean="0">
                <a:latin typeface="새굴림" pitchFamily="18" charset="-127"/>
                <a:ea typeface="새굴림" pitchFamily="18" charset="-127"/>
              </a:rPr>
              <a:t> 진행 속도를 </a:t>
            </a:r>
            <a:r>
              <a:rPr lang="ko-KR" altLang="en-US" b="1" dirty="0" smtClean="0">
                <a:latin typeface="새굴림" pitchFamily="18" charset="-127"/>
                <a:ea typeface="새굴림" pitchFamily="18" charset="-127"/>
              </a:rPr>
              <a:t>약 </a:t>
            </a:r>
            <a:r>
              <a:rPr lang="en-US" altLang="ko-KR" b="1" dirty="0" smtClean="0">
                <a:latin typeface="새굴림" pitchFamily="18" charset="-127"/>
                <a:ea typeface="새굴림" pitchFamily="18" charset="-127"/>
              </a:rPr>
              <a:t>6</a:t>
            </a:r>
            <a:r>
              <a:rPr lang="ko-KR" altLang="en-US" b="1" dirty="0" smtClean="0">
                <a:latin typeface="새굴림" pitchFamily="18" charset="-127"/>
                <a:ea typeface="새굴림" pitchFamily="18" charset="-127"/>
              </a:rPr>
              <a:t>개월</a:t>
            </a:r>
            <a:r>
              <a:rPr lang="en-US" altLang="ko-KR" b="1" dirty="0" smtClean="0">
                <a:latin typeface="새굴림" pitchFamily="18" charset="-127"/>
                <a:ea typeface="새굴림" pitchFamily="18" charset="-127"/>
              </a:rPr>
              <a:t>-2</a:t>
            </a:r>
            <a:r>
              <a:rPr lang="ko-KR" altLang="en-US" b="1" dirty="0" smtClean="0">
                <a:latin typeface="새굴림" pitchFamily="18" charset="-127"/>
                <a:ea typeface="새굴림" pitchFamily="18" charset="-127"/>
              </a:rPr>
              <a:t>년 </a:t>
            </a:r>
            <a:r>
              <a:rPr lang="ko-KR" altLang="en-AU" b="1" dirty="0" smtClean="0">
                <a:latin typeface="새굴림" pitchFamily="18" charset="-127"/>
                <a:ea typeface="새굴림" pitchFamily="18" charset="-127"/>
              </a:rPr>
              <a:t>늦출 수 있음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ko-KR" altLang="en-US" b="1" dirty="0" smtClean="0">
                <a:latin typeface="새굴림" pitchFamily="18" charset="-127"/>
                <a:ea typeface="새굴림" pitchFamily="18" charset="-127"/>
              </a:rPr>
              <a:t>기억장애를 포함한 </a:t>
            </a:r>
            <a:r>
              <a:rPr lang="ko-KR" altLang="en-AU" b="1" dirty="0" smtClean="0">
                <a:latin typeface="새굴림" pitchFamily="18" charset="-127"/>
                <a:ea typeface="새굴림" pitchFamily="18" charset="-127"/>
              </a:rPr>
              <a:t>인지기능 </a:t>
            </a:r>
            <a:r>
              <a:rPr lang="ko-KR" altLang="en-US" b="1" dirty="0" smtClean="0">
                <a:latin typeface="새굴림" pitchFamily="18" charset="-127"/>
                <a:ea typeface="새굴림" pitchFamily="18" charset="-127"/>
              </a:rPr>
              <a:t>이상의 치료 </a:t>
            </a:r>
            <a:endParaRPr lang="en-US" altLang="ko-KR" b="1" dirty="0" smtClean="0">
              <a:latin typeface="새굴림" pitchFamily="18" charset="-127"/>
              <a:ea typeface="새굴림" pitchFamily="18" charset="-127"/>
            </a:endParaRP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endParaRPr lang="en-US" altLang="ko-KR" dirty="0" smtClean="0">
              <a:latin typeface="새굴림" pitchFamily="18" charset="-127"/>
              <a:ea typeface="새굴림" pitchFamily="18" charset="-127"/>
            </a:endParaRP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ko-KR" altLang="en-AU" dirty="0" smtClean="0">
                <a:latin typeface="새굴림" pitchFamily="18" charset="-127"/>
                <a:ea typeface="새굴림" pitchFamily="18" charset="-127"/>
              </a:rPr>
              <a:t>    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ko-KR" altLang="en-AU" b="1" dirty="0" smtClean="0">
                <a:latin typeface="새굴림" pitchFamily="18" charset="-127"/>
                <a:ea typeface="새굴림" pitchFamily="18" charset="-127"/>
              </a:rPr>
              <a:t>망상, 환각, 초조, 공격성과 같은  </a:t>
            </a:r>
            <a:r>
              <a:rPr lang="ko-KR" altLang="en-US" b="1" dirty="0" smtClean="0">
                <a:latin typeface="새굴림" pitchFamily="18" charset="-127"/>
                <a:ea typeface="새굴림" pitchFamily="18" charset="-127"/>
              </a:rPr>
              <a:t>행</a:t>
            </a:r>
            <a:r>
              <a:rPr lang="ko-KR" altLang="en-AU" b="1" dirty="0" smtClean="0">
                <a:latin typeface="새굴림" pitchFamily="18" charset="-127"/>
                <a:ea typeface="새굴림" pitchFamily="18" charset="-127"/>
              </a:rPr>
              <a:t>동증상</a:t>
            </a:r>
            <a:r>
              <a:rPr lang="ko-KR" altLang="en-US" b="1" dirty="0" smtClean="0">
                <a:latin typeface="새굴림" pitchFamily="18" charset="-127"/>
                <a:ea typeface="새굴림" pitchFamily="18" charset="-127"/>
              </a:rPr>
              <a:t>에 대한 </a:t>
            </a:r>
            <a:r>
              <a:rPr lang="ko-KR" altLang="en-AU" b="1" dirty="0" smtClean="0">
                <a:latin typeface="새굴림" pitchFamily="18" charset="-127"/>
                <a:ea typeface="새굴림" pitchFamily="18" charset="-127"/>
              </a:rPr>
              <a:t>치료</a:t>
            </a:r>
            <a:r>
              <a:rPr lang="en-US" altLang="ko-KR" b="1" dirty="0" smtClean="0">
                <a:latin typeface="새굴림" pitchFamily="18" charset="-127"/>
                <a:ea typeface="새굴림" pitchFamily="18" charset="-127"/>
              </a:rPr>
              <a:t>: </a:t>
            </a:r>
            <a:r>
              <a:rPr lang="ko-KR" altLang="en-US" b="1" dirty="0" smtClean="0">
                <a:latin typeface="새굴림" pitchFamily="18" charset="-127"/>
                <a:ea typeface="새굴림" pitchFamily="18" charset="-127"/>
              </a:rPr>
              <a:t>회상요법</a:t>
            </a:r>
            <a:r>
              <a:rPr lang="en-US" altLang="ko-KR" b="1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b="1" dirty="0" smtClean="0">
                <a:latin typeface="새굴림" pitchFamily="18" charset="-127"/>
                <a:ea typeface="새굴림" pitchFamily="18" charset="-127"/>
              </a:rPr>
              <a:t>음악요법</a:t>
            </a:r>
            <a:r>
              <a:rPr lang="en-US" altLang="ko-KR" b="1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b="1" dirty="0" smtClean="0">
                <a:latin typeface="새굴림" pitchFamily="18" charset="-127"/>
                <a:ea typeface="새굴림" pitchFamily="18" charset="-127"/>
              </a:rPr>
              <a:t>미술요법</a:t>
            </a:r>
            <a:r>
              <a:rPr lang="en-US" altLang="ko-KR" b="1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b="1" dirty="0" smtClean="0">
                <a:latin typeface="새굴림" pitchFamily="18" charset="-127"/>
                <a:ea typeface="새굴림" pitchFamily="18" charset="-127"/>
              </a:rPr>
              <a:t>작업요법</a:t>
            </a:r>
          </a:p>
          <a:p>
            <a:pPr lvl="1" eaLnBrk="1" hangingPunct="1">
              <a:defRPr/>
            </a:pPr>
            <a:endParaRPr lang="en-US" altLang="ko-KR" b="1" dirty="0" smtClean="0"/>
          </a:p>
        </p:txBody>
      </p:sp>
      <p:pic>
        <p:nvPicPr>
          <p:cNvPr id="22531" name="Picture 4" descr="clnk4bvv[1]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429125" y="642938"/>
            <a:ext cx="3521075" cy="2359025"/>
          </a:xfrm>
          <a:noFill/>
        </p:spPr>
      </p:pic>
      <p:sp>
        <p:nvSpPr>
          <p:cNvPr id="6" name="직사각형 5"/>
          <p:cNvSpPr/>
          <p:nvPr/>
        </p:nvSpPr>
        <p:spPr>
          <a:xfrm>
            <a:off x="714375" y="357188"/>
            <a:ext cx="2357438" cy="6429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3200" dirty="0"/>
              <a:t>약물 치료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714375" y="4500563"/>
            <a:ext cx="3143250" cy="6429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3200" dirty="0" err="1"/>
              <a:t>비약물</a:t>
            </a:r>
            <a:r>
              <a:rPr lang="ko-KR" altLang="en-US" sz="3200" dirty="0"/>
              <a:t> 치료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 cstate="print"/>
          <a:srcRect l="13387" t="27033" r="50782" b="260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 cstate="print"/>
          <a:srcRect l="16931" t="16800" r="59051" b="2580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 cstate="print"/>
          <a:srcRect l="36496" t="15814" r="24992" b="8420"/>
          <a:stretch>
            <a:fillRect/>
          </a:stretch>
        </p:blipFill>
        <p:spPr bwMode="auto">
          <a:xfrm>
            <a:off x="0" y="0"/>
            <a:ext cx="9144000" cy="70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 cstate="print"/>
          <a:srcRect l="26380" t="46899" r="58657" b="23001"/>
          <a:stretch>
            <a:fillRect/>
          </a:stretch>
        </p:blipFill>
        <p:spPr bwMode="auto">
          <a:xfrm>
            <a:off x="1115616" y="144016"/>
            <a:ext cx="6840760" cy="6597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 cstate="print"/>
          <a:srcRect l="24137" t="11903" r="25460" b="603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samsung\Desktop\img_3459592_2913_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6072188" y="5715000"/>
            <a:ext cx="2786062" cy="954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2800" b="1" dirty="0">
                <a:solidFill>
                  <a:schemeClr val="accent6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경청해주셔서</a:t>
            </a:r>
            <a:endParaRPr lang="en-US" altLang="ko-KR" sz="2800" b="1" dirty="0">
              <a:solidFill>
                <a:schemeClr val="accent6">
                  <a:lumMod val="5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defRPr/>
            </a:pPr>
            <a:r>
              <a:rPr lang="ko-KR" altLang="en-US" sz="2800" b="1" dirty="0">
                <a:solidFill>
                  <a:schemeClr val="accent6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감사합니다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균형">
  <a:themeElements>
    <a:clrScheme name="균형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균형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균형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4281</TotalTime>
  <Words>877</Words>
  <Application>Microsoft Office PowerPoint</Application>
  <PresentationFormat>화면 슬라이드 쇼(4:3)</PresentationFormat>
  <Paragraphs>228</Paragraphs>
  <Slides>22</Slides>
  <Notes>7</Notes>
  <HiddenSlides>0</HiddenSlides>
  <MMClips>0</MMClips>
  <ScaleCrop>false</ScaleCrop>
  <HeadingPairs>
    <vt:vector size="6" baseType="variant"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24" baseType="lpstr">
      <vt:lpstr>균형</vt:lpstr>
      <vt:lpstr>Microsoft Excel 차트</vt:lpstr>
      <vt:lpstr>PowerPoint 프레젠테이션</vt:lpstr>
      <vt:lpstr>Contents</vt:lpstr>
      <vt:lpstr>치매란 무엇인가요?</vt:lpstr>
      <vt:lpstr>PowerPoint 프레젠테이션</vt:lpstr>
      <vt:lpstr>PowerPoint 프레젠테이션</vt:lpstr>
      <vt:lpstr>건망증과 치매의 차이</vt:lpstr>
      <vt:lpstr>치매는 얼마나 많이 발생하나요?</vt:lpstr>
      <vt:lpstr>치매는 한 가지 병인가요?</vt:lpstr>
      <vt:lpstr>PowerPoint 프레젠테이션</vt:lpstr>
      <vt:lpstr>기억력이 감퇴됩니다.</vt:lpstr>
      <vt:lpstr>언어능력이 저하됩니다</vt:lpstr>
      <vt:lpstr>판단력과 일상생활수행능력이 저하됩니다.</vt:lpstr>
      <vt:lpstr>시공간 파악능력이 떨어집니다.</vt:lpstr>
      <vt:lpstr>성격 및 행동변화가 나타납니다.</vt:lpstr>
      <vt:lpstr>치매는 어떻게 치료를 하나요?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snudh</dc:creator>
  <cp:lastModifiedBy>Administrator</cp:lastModifiedBy>
  <cp:revision>209</cp:revision>
  <dcterms:created xsi:type="dcterms:W3CDTF">2009-04-07T08:35:10Z</dcterms:created>
  <dcterms:modified xsi:type="dcterms:W3CDTF">2018-07-27T00:09:32Z</dcterms:modified>
</cp:coreProperties>
</file>