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85" r:id="rId2"/>
    <p:sldMasterId id="2147483686" r:id="rId3"/>
  </p:sldMasterIdLst>
  <p:notesMasterIdLst>
    <p:notesMasterId r:id="rId16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8" r:id="rId12"/>
    <p:sldId id="265" r:id="rId13"/>
    <p:sldId id="266" r:id="rId14"/>
    <p:sldId id="267" r:id="rId15"/>
  </p:sldIdLst>
  <p:sldSz cx="9147175" cy="6861175"/>
  <p:notesSz cx="6858000" cy="9144000"/>
  <p:defaultTextStyle>
    <a:defPPr>
      <a:defRPr lang="ko-KR"/>
    </a:defPPr>
    <a:lvl1pPr marL="0" algn="l" defTabSz="91430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91430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91430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91430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72" algn="l" defTabSz="91430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0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91430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34" algn="l" defTabSz="91430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 frameSlides="1"/>
  <p:showPr>
    <p:present/>
    <p:sldAll/>
    <p:penClr>
      <a:srgbClr val="FF0000">
        <a:alpha val="100000"/>
      </a:srgbClr>
    </p:penClr>
  </p:showPr>
  <p:extLs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9"/>
    <p:restoredTop sz="90470"/>
  </p:normalViewPr>
  <p:slideViewPr>
    <p:cSldViewPr>
      <p:cViewPr varScale="1">
        <p:scale>
          <a:sx n="82" d="100"/>
          <a:sy n="82" d="100"/>
        </p:scale>
        <p:origin x="-504" y="-84"/>
      </p:cViewPr>
      <p:guideLst>
        <p:guide orient="horz" pos="2154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55250" cy="737552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E2B2BC9D-A816-4D0A-858B-1D023B3A8ACA}" type="datetimeFigureOut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09F4262C-968C-4EE9-8164-CE16364706B3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154" algn="l" defTabSz="9143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308" algn="l" defTabSz="9143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462" algn="l" defTabSz="9143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616" algn="l" defTabSz="9143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5772" algn="l" defTabSz="9143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2926" algn="l" defTabSz="9143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080" algn="l" defTabSz="9143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234" algn="l" defTabSz="9143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9F4262C-968C-4EE9-8164-CE16364706B3}" type="slidenum">
              <a:rPr lang="ko-KR" altLang="en-US"/>
              <a:pPr lvl="0">
                <a:defRPr lang="ko-KR" altLang="en-US"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noFill/>
          <a:ln>
            <a:solidFill>
              <a:srgbClr val="000000"/>
            </a:solidFill>
            <a:miter/>
          </a:ln>
        </p:spPr>
      </p:sp>
      <p:sp>
        <p:nvSpPr>
          <p:cNvPr id="1843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wrap="square" anchor="t" anchorCtr="0"/>
          <a:lstStyle/>
          <a:p>
            <a:pPr>
              <a:spcBef>
                <a:spcPct val="0"/>
              </a:spcBef>
              <a:defRPr lang="ko-KR" altLang="en-US"/>
            </a:pPr>
            <a:endParaRPr lang="ko-KR" altLang="en-US"/>
          </a:p>
        </p:txBody>
      </p:sp>
      <p:sp>
        <p:nvSpPr>
          <p:cNvPr id="18435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>
            <a:miter/>
          </a:ln>
        </p:spPr>
        <p:txBody>
          <a:bodyPr wrap="square" anchorCtr="0"/>
          <a:lstStyle/>
          <a:p>
            <a:pPr lvl="0">
              <a:defRPr lang="ko-KR" altLang="en-US"/>
            </a:pPr>
            <a:fld id="{D5D42981-1EEF-4842-BF37-B946E7FBB216}" type="slidenum">
              <a:rPr lang="en-US" altLang="en-US">
                <a:solidFill>
                  <a:prstClr val="black"/>
                </a:solidFill>
              </a:rPr>
              <a:pPr lvl="0">
                <a:defRPr lang="ko-KR" altLang="en-US"/>
              </a:pPr>
              <a:t>2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noFill/>
          <a:ln>
            <a:solidFill>
              <a:srgbClr val="000000"/>
            </a:solidFill>
            <a:miter/>
          </a:ln>
        </p:spPr>
      </p:sp>
      <p:sp>
        <p:nvSpPr>
          <p:cNvPr id="1843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wrap="square" anchor="t" anchorCtr="0"/>
          <a:lstStyle/>
          <a:p>
            <a:pPr>
              <a:spcBef>
                <a:spcPct val="0"/>
              </a:spcBef>
              <a:defRPr lang="ko-KR" altLang="en-US"/>
            </a:pPr>
            <a:endParaRPr lang="ko-KR" altLang="en-US"/>
          </a:p>
        </p:txBody>
      </p:sp>
      <p:sp>
        <p:nvSpPr>
          <p:cNvPr id="18435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>
            <a:miter/>
          </a:ln>
        </p:spPr>
        <p:txBody>
          <a:bodyPr wrap="square" anchorCtr="0"/>
          <a:lstStyle/>
          <a:p>
            <a:pPr lvl="0">
              <a:defRPr lang="ko-KR" altLang="en-US"/>
            </a:pPr>
            <a:fld id="{D5D42981-1EEF-4842-BF37-B946E7FBB216}" type="slidenum">
              <a:rPr lang="en-US" altLang="en-US">
                <a:solidFill>
                  <a:prstClr val="black"/>
                </a:solidFill>
              </a:rPr>
              <a:pPr lvl="0">
                <a:defRPr lang="ko-KR" altLang="en-US"/>
              </a:pPr>
              <a:t>4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lang="ko-KR" altLang="en-US"/>
            </a:pPr>
            <a:fld id="{09F4262C-968C-4EE9-8164-CE16364706B3}" type="slidenum">
              <a:rPr lang="en-US" altLang="en-US">
                <a:solidFill>
                  <a:prstClr val="black"/>
                </a:solidFill>
                <a:latin typeface="맑은 고딕"/>
                <a:ea typeface="맑은 고딕"/>
              </a:rPr>
              <a:pPr>
                <a:defRPr lang="ko-KR" altLang="en-US"/>
              </a:pPr>
              <a:t>5</a:t>
            </a:fld>
            <a:endParaRPr lang="en-US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lang="ko-KR" altLang="en-US"/>
            </a:pPr>
            <a:fld id="{09F4262C-968C-4EE9-8164-CE16364706B3}" type="slidenum">
              <a:rPr lang="en-US" altLang="en-US">
                <a:solidFill>
                  <a:prstClr val="black"/>
                </a:solidFill>
                <a:latin typeface="맑은 고딕"/>
                <a:ea typeface="맑은 고딕"/>
              </a:rPr>
              <a:pPr>
                <a:defRPr lang="ko-KR" altLang="en-US"/>
              </a:pPr>
              <a:t>6</a:t>
            </a:fld>
            <a:endParaRPr lang="en-US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 lang="ko-KR" altLang="en-US"/>
            </a:pPr>
            <a:fld id="{09F4262C-968C-4EE9-8164-CE16364706B3}" type="slidenum">
              <a:rPr lang="en-US" altLang="en-US"/>
              <a:pPr lvl="0">
                <a:defRPr lang="ko-KR" altLang="en-US"/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9F4262C-968C-4EE9-8164-CE16364706B3}" type="slidenum">
              <a:rPr lang="ko-KR" altLang="en-US"/>
              <a:pPr lvl="0">
                <a:defRPr lang="ko-KR" altLang="en-US"/>
              </a:pPr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993" y="2131397"/>
            <a:ext cx="7774585" cy="147069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985" y="3887973"/>
            <a:ext cx="6402600" cy="17533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517" y="4408911"/>
            <a:ext cx="7774585" cy="136269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517" y="2908039"/>
            <a:ext cx="7774585" cy="150087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329" y="1600930"/>
            <a:ext cx="4039735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9508" y="1600930"/>
            <a:ext cx="4039735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157" y="1643812"/>
            <a:ext cx="8231914" cy="4527264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329" y="1600931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9508" y="1600931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157" y="3986037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8336" y="3986037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455837" y="6219472"/>
            <a:ext cx="2136139" cy="503465"/>
          </a:xfrm>
          <a:noFill/>
          <a:ln w="25400" cap="flat" cmpd="sng" algn="ctr">
            <a:noFill/>
            <a:prstDash val="solid"/>
            <a:round/>
          </a:ln>
        </p:spPr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ko-KR" b="0" i="0">
                <a:solidFill>
                  <a:schemeClr val="tx1"/>
                </a:solidFill>
              </a:rPr>
              <a:pPr lvl="0">
                <a:defRPr lang="ko-KR" altLang="en-US"/>
              </a:pPr>
              <a:t>2014-03-17</a:t>
            </a:fld>
            <a:endParaRPr lang="ko-KR" altLang="ko-KR" b="0" i="0">
              <a:solidFill>
                <a:schemeClr val="tx1"/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5593" y="6219472"/>
            <a:ext cx="2898512" cy="503465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85" tIns="46778" rIns="89985" bIns="46778" anchor="ctr">
            <a:noAutofit/>
          </a:bodyPr>
          <a:lstStyle>
            <a:lvl1pPr marL="449955" indent="-449955" defTabSz="90002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lvl1pPr>
          </a:lstStyle>
          <a:p>
            <a:pPr>
              <a:defRPr lang="ko-KR" altLang="en-US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7777" y="6219472"/>
            <a:ext cx="2136139" cy="503465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85" tIns="46778" rIns="89985" bIns="46778" anchor="ctr">
            <a:noAutofit/>
          </a:bodyPr>
          <a:lstStyle>
            <a:lvl1pPr marL="449955" indent="-449955" algn="ctr" defTabSz="90002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lvl1pPr>
          </a:lstStyle>
          <a:p>
            <a:pPr>
              <a:defRPr lang="ko-KR" altLang="en-US"/>
            </a:pPr>
            <a:fld id="{3F01DB34-DAB2-451D-8160-1F7048C33B57}" type="slidenum">
              <a:rPr lang="en-US" altLang="ko-KR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pPr>
                <a:defRPr lang="ko-KR" altLang="en-US"/>
              </a:pPr>
              <a:t>‹#›</a:t>
            </a:fld>
            <a:r>
              <a:rPr lang="en-US" altLang="ko-KR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lang="ko-KR" altLang="en-US" sz="140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792" y="4802790"/>
            <a:ext cx="5487943" cy="566996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792" y="613055"/>
            <a:ext cx="5487943" cy="4116677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8" indent="0">
              <a:buNone/>
              <a:defRPr sz="2400"/>
            </a:lvl3pPr>
            <a:lvl4pPr marL="1371462" indent="0">
              <a:buNone/>
              <a:defRPr sz="2000"/>
            </a:lvl4pPr>
            <a:lvl5pPr marL="1828616" indent="0">
              <a:buNone/>
              <a:defRPr sz="2000"/>
            </a:lvl5pPr>
            <a:lvl6pPr marL="2285772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792" y="5369787"/>
            <a:ext cx="5487943" cy="805229"/>
          </a:xfrm>
        </p:spPr>
        <p:txBody>
          <a:bodyPr/>
          <a:lstStyle>
            <a:lvl1pPr marL="0" indent="0">
              <a:buNone/>
              <a:defRPr sz="1400"/>
            </a:lvl1pPr>
            <a:lvl2pPr marL="457154" indent="0">
              <a:buNone/>
              <a:defRPr sz="1200"/>
            </a:lvl2pPr>
            <a:lvl3pPr marL="914308" indent="0">
              <a:buNone/>
              <a:defRPr sz="1000"/>
            </a:lvl3pPr>
            <a:lvl4pPr marL="1371462" indent="0">
              <a:buNone/>
              <a:defRPr sz="900"/>
            </a:lvl4pPr>
            <a:lvl5pPr marL="1828616" indent="0">
              <a:buNone/>
              <a:defRPr sz="900"/>
            </a:lvl5pPr>
            <a:lvl6pPr marL="2285772" indent="0">
              <a:buNone/>
              <a:defRPr sz="900"/>
            </a:lvl6pPr>
            <a:lvl7pPr marL="2742926" indent="0">
              <a:buNone/>
              <a:defRPr sz="900"/>
            </a:lvl7pPr>
            <a:lvl8pPr marL="3200080" indent="0">
              <a:buNone/>
              <a:defRPr sz="900"/>
            </a:lvl8pPr>
            <a:lvl9pPr marL="3657234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" y="2131397"/>
            <a:ext cx="9146571" cy="147069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328" y="274763"/>
            <a:ext cx="8231914" cy="1143521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3711" y="2215574"/>
            <a:ext cx="4859133" cy="3216153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31264" y="274764"/>
            <a:ext cx="2057978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329" y="274764"/>
            <a:ext cx="6021493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993" y="2131397"/>
            <a:ext cx="7774585" cy="147069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985" y="3887973"/>
            <a:ext cx="6402600" cy="17533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517" y="4408911"/>
            <a:ext cx="7774585" cy="136269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517" y="2908039"/>
            <a:ext cx="7774585" cy="150087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329" y="1600930"/>
            <a:ext cx="4039735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9508" y="1600930"/>
            <a:ext cx="4039735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157" y="1643812"/>
            <a:ext cx="8231914" cy="4527264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329" y="1600931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9508" y="1600931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157" y="3986037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8336" y="3986037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455837" y="6219472"/>
            <a:ext cx="2136139" cy="503465"/>
          </a:xfrm>
          <a:noFill/>
          <a:ln w="25400" cap="flat" cmpd="sng" algn="ctr">
            <a:noFill/>
            <a:prstDash val="solid"/>
            <a:round/>
          </a:ln>
        </p:spPr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ko-KR" b="0" i="0">
                <a:solidFill>
                  <a:schemeClr val="tx1"/>
                </a:solidFill>
              </a:rPr>
              <a:pPr lvl="0">
                <a:defRPr lang="ko-KR" altLang="en-US"/>
              </a:pPr>
              <a:t>2014-03-17</a:t>
            </a:fld>
            <a:endParaRPr lang="ko-KR" altLang="ko-KR" b="0" i="0">
              <a:solidFill>
                <a:schemeClr val="tx1"/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5593" y="6219472"/>
            <a:ext cx="2898512" cy="503465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85" tIns="46778" rIns="89985" bIns="46778" anchor="ctr">
            <a:noAutofit/>
          </a:bodyPr>
          <a:lstStyle>
            <a:lvl1pPr marL="449955" indent="-449955" defTabSz="90002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lvl1pPr>
          </a:lstStyle>
          <a:p>
            <a:pPr>
              <a:defRPr lang="ko-KR" altLang="en-US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7777" y="6219472"/>
            <a:ext cx="2136139" cy="503465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85" tIns="46778" rIns="89985" bIns="46778" anchor="ctr">
            <a:noAutofit/>
          </a:bodyPr>
          <a:lstStyle>
            <a:lvl1pPr marL="449955" indent="-449955" algn="ctr" defTabSz="90002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lvl1pPr>
          </a:lstStyle>
          <a:p>
            <a:pPr>
              <a:defRPr lang="ko-KR" altLang="en-US"/>
            </a:pPr>
            <a:fld id="{3F01DB34-DAB2-451D-8160-1F7048C33B57}" type="slidenum">
              <a:rPr lang="en-US" altLang="ko-KR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pPr>
                <a:defRPr lang="ko-KR" altLang="en-US"/>
              </a:pPr>
              <a:t>‹#›</a:t>
            </a:fld>
            <a:r>
              <a:rPr lang="en-US" altLang="ko-KR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lang="ko-KR" altLang="en-US" sz="140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792" y="4802790"/>
            <a:ext cx="5487943" cy="566996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792" y="613055"/>
            <a:ext cx="5487943" cy="4116677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8" indent="0">
              <a:buNone/>
              <a:defRPr sz="2400"/>
            </a:lvl3pPr>
            <a:lvl4pPr marL="1371462" indent="0">
              <a:buNone/>
              <a:defRPr sz="2000"/>
            </a:lvl4pPr>
            <a:lvl5pPr marL="1828616" indent="0">
              <a:buNone/>
              <a:defRPr sz="2000"/>
            </a:lvl5pPr>
            <a:lvl6pPr marL="2285772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792" y="5369787"/>
            <a:ext cx="5487943" cy="805229"/>
          </a:xfrm>
        </p:spPr>
        <p:txBody>
          <a:bodyPr/>
          <a:lstStyle>
            <a:lvl1pPr marL="0" indent="0">
              <a:buNone/>
              <a:defRPr sz="1400"/>
            </a:lvl1pPr>
            <a:lvl2pPr marL="457154" indent="0">
              <a:buNone/>
              <a:defRPr sz="1200"/>
            </a:lvl2pPr>
            <a:lvl3pPr marL="914308" indent="0">
              <a:buNone/>
              <a:defRPr sz="1000"/>
            </a:lvl3pPr>
            <a:lvl4pPr marL="1371462" indent="0">
              <a:buNone/>
              <a:defRPr sz="900"/>
            </a:lvl4pPr>
            <a:lvl5pPr marL="1828616" indent="0">
              <a:buNone/>
              <a:defRPr sz="900"/>
            </a:lvl5pPr>
            <a:lvl6pPr marL="2285772" indent="0">
              <a:buNone/>
              <a:defRPr sz="900"/>
            </a:lvl6pPr>
            <a:lvl7pPr marL="2742926" indent="0">
              <a:buNone/>
              <a:defRPr sz="900"/>
            </a:lvl7pPr>
            <a:lvl8pPr marL="3200080" indent="0">
              <a:buNone/>
              <a:defRPr sz="900"/>
            </a:lvl8pPr>
            <a:lvl9pPr marL="3657234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" y="2131397"/>
            <a:ext cx="9146571" cy="147069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328" y="274763"/>
            <a:ext cx="8231914" cy="1143521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3711" y="2215574"/>
            <a:ext cx="4859133" cy="3216153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31264" y="274764"/>
            <a:ext cx="2057978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329" y="274764"/>
            <a:ext cx="6021493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2014-03-17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6038" y="2131412"/>
            <a:ext cx="7775099" cy="1470706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2076" y="3887999"/>
            <a:ext cx="6403023" cy="17534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2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4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1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6FD0FB3B-B80E-4F93-BB69-52BD55861534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2014-03-17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45C2382D-2DE9-43A8-B516-7F6EB616473C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21A0F18B-CF8C-40AC-BE17-1A9953F51A76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2014-03-17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7087FF38-8B97-4779-BBB1-5FDB5F593AC7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564" y="4408941"/>
            <a:ext cx="7775099" cy="136270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564" y="2908059"/>
            <a:ext cx="7775099" cy="150088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3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6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201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93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6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4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13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86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5CFE880D-C42D-4402-997B-8682BECE6F2C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2014-03-17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428D75CE-361C-4602-AC58-035775B86A11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359" y="1600942"/>
            <a:ext cx="4040002" cy="452805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9814" y="1600942"/>
            <a:ext cx="4040002" cy="452805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2E3563BC-C3A6-4D0C-A347-771F9F92EDF6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2014-03-17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2476C459-4766-4566-967E-A9281CF95CE9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359" y="1535824"/>
            <a:ext cx="4041591" cy="64005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337" indent="0">
              <a:buNone/>
              <a:defRPr sz="2000" b="1"/>
            </a:lvl2pPr>
            <a:lvl3pPr marL="914674" indent="0">
              <a:buNone/>
              <a:defRPr sz="1800" b="1"/>
            </a:lvl3pPr>
            <a:lvl4pPr marL="1372011" indent="0">
              <a:buNone/>
              <a:defRPr sz="1600" b="1"/>
            </a:lvl4pPr>
            <a:lvl5pPr marL="1829349" indent="0">
              <a:buNone/>
              <a:defRPr sz="1600" b="1"/>
            </a:lvl5pPr>
            <a:lvl6pPr marL="2286686" indent="0">
              <a:buNone/>
              <a:defRPr sz="1600" b="1"/>
            </a:lvl6pPr>
            <a:lvl7pPr marL="2744023" indent="0">
              <a:buNone/>
              <a:defRPr sz="1600" b="1"/>
            </a:lvl7pPr>
            <a:lvl8pPr marL="3201360" indent="0">
              <a:buNone/>
              <a:defRPr sz="1600" b="1"/>
            </a:lvl8pPr>
            <a:lvl9pPr marL="3658697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359" y="2175882"/>
            <a:ext cx="4041591" cy="39531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6639" y="1535824"/>
            <a:ext cx="4043178" cy="64005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337" indent="0">
              <a:buNone/>
              <a:defRPr sz="2000" b="1"/>
            </a:lvl2pPr>
            <a:lvl3pPr marL="914674" indent="0">
              <a:buNone/>
              <a:defRPr sz="1800" b="1"/>
            </a:lvl3pPr>
            <a:lvl4pPr marL="1372011" indent="0">
              <a:buNone/>
              <a:defRPr sz="1600" b="1"/>
            </a:lvl4pPr>
            <a:lvl5pPr marL="1829349" indent="0">
              <a:buNone/>
              <a:defRPr sz="1600" b="1"/>
            </a:lvl5pPr>
            <a:lvl6pPr marL="2286686" indent="0">
              <a:buNone/>
              <a:defRPr sz="1600" b="1"/>
            </a:lvl6pPr>
            <a:lvl7pPr marL="2744023" indent="0">
              <a:buNone/>
              <a:defRPr sz="1600" b="1"/>
            </a:lvl7pPr>
            <a:lvl8pPr marL="3201360" indent="0">
              <a:buNone/>
              <a:defRPr sz="1600" b="1"/>
            </a:lvl8pPr>
            <a:lvl9pPr marL="3658697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6639" y="2175882"/>
            <a:ext cx="4043178" cy="39531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C8A551EA-33A0-4D3E-82E6-CAAE95433A0E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2014-03-17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7BB17823-A738-4F29-A40F-D1CDB5299F0C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B0156178-1052-4168-8D3C-DF0ED1273B0E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2014-03-17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C49F7900-74D6-456E-9487-B84993A61A4B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11608AF5-C09A-4BFE-BF72-D21F6B642C52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2014-03-17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332744EA-4369-479A-9739-5876193FD13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359" y="273176"/>
            <a:ext cx="3009358" cy="116258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6291" y="273177"/>
            <a:ext cx="5113525" cy="58558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359" y="1435765"/>
            <a:ext cx="3009358" cy="4693235"/>
          </a:xfrm>
        </p:spPr>
        <p:txBody>
          <a:bodyPr/>
          <a:lstStyle>
            <a:lvl1pPr marL="0" indent="0">
              <a:buNone/>
              <a:defRPr sz="1400"/>
            </a:lvl1pPr>
            <a:lvl2pPr marL="457337" indent="0">
              <a:buNone/>
              <a:defRPr sz="1200"/>
            </a:lvl2pPr>
            <a:lvl3pPr marL="914674" indent="0">
              <a:buNone/>
              <a:defRPr sz="1000"/>
            </a:lvl3pPr>
            <a:lvl4pPr marL="1372011" indent="0">
              <a:buNone/>
              <a:defRPr sz="900"/>
            </a:lvl4pPr>
            <a:lvl5pPr marL="1829349" indent="0">
              <a:buNone/>
              <a:defRPr sz="900"/>
            </a:lvl5pPr>
            <a:lvl6pPr marL="2286686" indent="0">
              <a:buNone/>
              <a:defRPr sz="900"/>
            </a:lvl6pPr>
            <a:lvl7pPr marL="2744023" indent="0">
              <a:buNone/>
              <a:defRPr sz="900"/>
            </a:lvl7pPr>
            <a:lvl8pPr marL="3201360" indent="0">
              <a:buNone/>
              <a:defRPr sz="900"/>
            </a:lvl8pPr>
            <a:lvl9pPr marL="3658697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4C601BE8-BAF5-4E0F-A2F5-A0D78188E390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2014-03-17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6B10502A-FF7A-4520-9B41-B373207D591C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910" y="4802823"/>
            <a:ext cx="5488305" cy="56700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910" y="613059"/>
            <a:ext cx="5488305" cy="4116705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337" indent="0">
              <a:buNone/>
              <a:defRPr sz="2800"/>
            </a:lvl2pPr>
            <a:lvl3pPr marL="914674" indent="0">
              <a:buNone/>
              <a:defRPr sz="2400"/>
            </a:lvl3pPr>
            <a:lvl4pPr marL="1372011" indent="0">
              <a:buNone/>
              <a:defRPr sz="2000"/>
            </a:lvl4pPr>
            <a:lvl5pPr marL="1829349" indent="0">
              <a:buNone/>
              <a:defRPr sz="2000"/>
            </a:lvl5pPr>
            <a:lvl6pPr marL="2286686" indent="0">
              <a:buNone/>
              <a:defRPr sz="2000"/>
            </a:lvl6pPr>
            <a:lvl7pPr marL="2744023" indent="0">
              <a:buNone/>
              <a:defRPr sz="2000"/>
            </a:lvl7pPr>
            <a:lvl8pPr marL="3201360" indent="0">
              <a:buNone/>
              <a:defRPr sz="2000"/>
            </a:lvl8pPr>
            <a:lvl9pPr marL="3658697" indent="0">
              <a:buNone/>
              <a:defRPr sz="20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910" y="5369823"/>
            <a:ext cx="5488305" cy="805235"/>
          </a:xfrm>
        </p:spPr>
        <p:txBody>
          <a:bodyPr/>
          <a:lstStyle>
            <a:lvl1pPr marL="0" indent="0">
              <a:buNone/>
              <a:defRPr sz="1400"/>
            </a:lvl1pPr>
            <a:lvl2pPr marL="457337" indent="0">
              <a:buNone/>
              <a:defRPr sz="1200"/>
            </a:lvl2pPr>
            <a:lvl3pPr marL="914674" indent="0">
              <a:buNone/>
              <a:defRPr sz="1000"/>
            </a:lvl3pPr>
            <a:lvl4pPr marL="1372011" indent="0">
              <a:buNone/>
              <a:defRPr sz="900"/>
            </a:lvl4pPr>
            <a:lvl5pPr marL="1829349" indent="0">
              <a:buNone/>
              <a:defRPr sz="900"/>
            </a:lvl5pPr>
            <a:lvl6pPr marL="2286686" indent="0">
              <a:buNone/>
              <a:defRPr sz="900"/>
            </a:lvl6pPr>
            <a:lvl7pPr marL="2744023" indent="0">
              <a:buNone/>
              <a:defRPr sz="900"/>
            </a:lvl7pPr>
            <a:lvl8pPr marL="3201360" indent="0">
              <a:buNone/>
              <a:defRPr sz="900"/>
            </a:lvl8pPr>
            <a:lvl9pPr marL="3658697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E5380B00-6BDA-476D-AF6C-B5F300DAA41C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2014-03-17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60743AF5-6144-4F78-B44E-D84BBC69ACE5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9A0B83F0-1EC4-42C0-B028-802A98087008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2014-03-17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F11ED53F-A1E4-440C-B51F-D1D05203FE1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31702" y="274766"/>
            <a:ext cx="2058114" cy="585423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359" y="274766"/>
            <a:ext cx="6021890" cy="585423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2F491817-B321-4CB4-A4FC-9214279792C9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2014-03-17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384A4241-3664-4C2D-B48F-54C40065B06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 lang="ko-KR"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1_한컴오피스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328" y="274763"/>
            <a:ext cx="8231914" cy="1143521"/>
          </a:xfrm>
          <a:prstGeom prst="rect">
            <a:avLst/>
          </a:prstGeom>
        </p:spPr>
        <p:txBody>
          <a:bodyPr vert="horz" lIns="91430" tIns="45716" rIns="91430" bIns="45716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328" y="1600930"/>
            <a:ext cx="8231914" cy="4528028"/>
          </a:xfrm>
          <a:prstGeom prst="rect">
            <a:avLst/>
          </a:prstGeom>
        </p:spPr>
        <p:txBody>
          <a:bodyPr vert="horz" lIns="91430" tIns="45716" rIns="91430" bIns="45716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5837" y="6219472"/>
            <a:ext cx="2136139" cy="50346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lIns="91430" tIns="45716" rIns="91430" bIns="45716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ko-KR" b="0" i="0">
                <a:solidFill>
                  <a:schemeClr val="tx1"/>
                </a:solidFill>
              </a:rPr>
              <a:pPr lvl="0">
                <a:defRPr lang="ko-KR" altLang="en-US"/>
              </a:pPr>
              <a:t>2014-03-17</a:t>
            </a:fld>
            <a:endParaRPr lang="ko-KR" altLang="ko-KR" b="0" i="0">
              <a:solidFill>
                <a:schemeClr val="tx1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5593" y="6219472"/>
            <a:ext cx="2898512" cy="50346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85" tIns="46778" rIns="89985" bIns="46778" anchor="ctr">
            <a:noAutofit/>
          </a:bodyPr>
          <a:lstStyle>
            <a:lvl1pPr marL="449955" indent="-449955" algn="ctr" defTabSz="90002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 lang="ko-KR" altLang="en-US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7777" y="6219472"/>
            <a:ext cx="2136139" cy="50346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85" tIns="46778" rIns="89985" bIns="46778" anchor="ctr">
            <a:noAutofit/>
          </a:bodyPr>
          <a:lstStyle>
            <a:lvl1pPr marL="449955" indent="-449955" algn="ctr" defTabSz="90002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3F01DB34-DAB2-451D-8160-1F7048C33B57}" type="slidenum">
              <a:rPr lang="en-US" altLang="ko-KR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pPr>
                <a:defRPr lang="ko-KR" altLang="en-US"/>
              </a:pPr>
              <a:t>‹#›</a:t>
            </a:fld>
            <a:r>
              <a:rPr lang="en-US" altLang="ko-KR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lang="ko-KR" altLang="en-US" sz="140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124029" y="6357664"/>
            <a:ext cx="2898512" cy="36527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430" tIns="45716" rIns="91430" bIns="45716" anchor="ctr"/>
          <a:lstStyle/>
          <a:p>
            <a:pPr algn="ctr">
              <a:defRPr lang="ko-KR" altLang="en-US"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308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866" indent="-342866" algn="l" defTabSz="914308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76" indent="-285722" algn="l" defTabSz="914308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8" algn="l" defTabSz="914308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8" algn="l" defTabSz="914308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8" algn="l" defTabSz="914308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8" indent="-228578" algn="l" defTabSz="914308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2" indent="-228578" algn="l" defTabSz="914308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6" indent="-228578" algn="l" defTabSz="914308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8" algn="l" defTabSz="914308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0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8" algn="l" defTabSz="91430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2" algn="l" defTabSz="91430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6" algn="l" defTabSz="91430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2" algn="l" defTabSz="91430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11_한컴오피스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328" y="274763"/>
            <a:ext cx="8231914" cy="1143521"/>
          </a:xfrm>
          <a:prstGeom prst="rect">
            <a:avLst/>
          </a:prstGeom>
        </p:spPr>
        <p:txBody>
          <a:bodyPr vert="horz" lIns="91430" tIns="45716" rIns="91430" bIns="45716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328" y="1600930"/>
            <a:ext cx="8231914" cy="4528028"/>
          </a:xfrm>
          <a:prstGeom prst="rect">
            <a:avLst/>
          </a:prstGeom>
        </p:spPr>
        <p:txBody>
          <a:bodyPr vert="horz" lIns="91430" tIns="45716" rIns="91430" bIns="45716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5837" y="6219472"/>
            <a:ext cx="2136139" cy="50346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lIns="91430" tIns="45716" rIns="91430" bIns="45716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ko-KR" b="0" i="0">
                <a:solidFill>
                  <a:schemeClr val="tx1"/>
                </a:solidFill>
              </a:rPr>
              <a:pPr lvl="0">
                <a:defRPr lang="ko-KR" altLang="en-US"/>
              </a:pPr>
              <a:t>2014-03-17</a:t>
            </a:fld>
            <a:endParaRPr lang="ko-KR" altLang="ko-KR" b="0" i="0">
              <a:solidFill>
                <a:schemeClr val="tx1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5593" y="6219472"/>
            <a:ext cx="2898512" cy="50346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85" tIns="46778" rIns="89985" bIns="46778" anchor="ctr">
            <a:noAutofit/>
          </a:bodyPr>
          <a:lstStyle>
            <a:lvl1pPr marL="449955" indent="-449955" algn="ctr" defTabSz="90002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 lang="ko-KR" altLang="en-US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7777" y="6219472"/>
            <a:ext cx="2136139" cy="50346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85" tIns="46778" rIns="89985" bIns="46778" anchor="ctr">
            <a:noAutofit/>
          </a:bodyPr>
          <a:lstStyle>
            <a:lvl1pPr marL="449955" indent="-449955" algn="ctr" defTabSz="90002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3F01DB34-DAB2-451D-8160-1F7048C33B57}" type="slidenum">
              <a:rPr lang="en-US" altLang="ko-KR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pPr>
                <a:defRPr lang="ko-KR" altLang="en-US"/>
              </a:pPr>
              <a:t>‹#›</a:t>
            </a:fld>
            <a:r>
              <a:rPr lang="en-US" altLang="ko-KR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lang="ko-KR" altLang="en-US" sz="140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124029" y="6357664"/>
            <a:ext cx="2898512" cy="36527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430" tIns="45716" rIns="91430" bIns="45716" anchor="ctr"/>
          <a:lstStyle/>
          <a:p>
            <a:pPr algn="ctr">
              <a:defRPr lang="ko-KR" altLang="en-US"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ctr" defTabSz="914308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866" indent="-342866" algn="l" defTabSz="914308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76" indent="-285722" algn="l" defTabSz="914308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8" algn="l" defTabSz="914308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8" algn="l" defTabSz="914308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8" algn="l" defTabSz="914308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8" indent="-228578" algn="l" defTabSz="914308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2" indent="-228578" algn="l" defTabSz="914308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6" indent="-228578" algn="l" defTabSz="914308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8" algn="l" defTabSz="914308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0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8" algn="l" defTabSz="91430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2" algn="l" defTabSz="91430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6" algn="l" defTabSz="91430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2" algn="l" defTabSz="91430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1_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>
          <a:xfrm>
            <a:off x="457359" y="274765"/>
            <a:ext cx="8232458" cy="1143529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67" tIns="45734" rIns="91467" bIns="45734" anchor="ctr" anchorCtr="0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>
          <a:xfrm>
            <a:off x="457359" y="1600942"/>
            <a:ext cx="8232458" cy="4528058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67" tIns="45734" rIns="91467" bIns="45734" anchor="t" anchorCtr="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359" y="6359293"/>
            <a:ext cx="2134341" cy="365294"/>
          </a:xfrm>
          <a:prstGeom prst="rect">
            <a:avLst/>
          </a:prstGeom>
        </p:spPr>
        <p:txBody>
          <a:bodyPr vert="horz" lIns="91467" tIns="45734" rIns="91467" bIns="45734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defTabSz="914400">
              <a:defRPr lang="ko-KR"/>
            </a:pPr>
            <a:fld id="{658EE523-A60B-4C7C-95D3-55A5EA9F1474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 defTabSz="914400">
                <a:defRPr lang="ko-KR"/>
              </a:pPr>
              <a:t>2014-03-17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5285" y="6359293"/>
            <a:ext cx="2896605" cy="365294"/>
          </a:xfrm>
          <a:prstGeom prst="rect">
            <a:avLst/>
          </a:prstGeom>
        </p:spPr>
        <p:txBody>
          <a:bodyPr vert="horz" lIns="91467" tIns="45734" rIns="91467" bIns="45734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defTabSz="914400">
              <a:defRPr lang="ko-KR"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5475" y="6359293"/>
            <a:ext cx="2134341" cy="365294"/>
          </a:xfrm>
          <a:prstGeom prst="rect">
            <a:avLst/>
          </a:prstGeom>
        </p:spPr>
        <p:txBody>
          <a:bodyPr vert="horz" lIns="91467" tIns="45734" rIns="91467" bIns="45734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defTabSz="914400">
              <a:defRPr lang="ko-KR"/>
            </a:pPr>
            <a:fld id="{8130CD6B-7FCD-4D6A-9C1D-65BCE37DA9D8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 defTabSz="914400">
                <a:defRPr lang="ko-KR"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5pPr>
      <a:lvl6pPr marL="457337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6pPr>
      <a:lvl7pPr marL="914674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7pPr>
      <a:lvl8pPr marL="1372011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8pPr>
      <a:lvl9pPr marL="1829349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9pPr>
    </p:titleStyle>
    <p:bodyStyle>
      <a:lvl1pPr marL="343003" indent="-343003" algn="l" rtl="0" fontAlgn="base" latinLnBrk="1">
        <a:spcBef>
          <a:spcPct val="20000"/>
        </a:spcBef>
        <a:spcAft>
          <a:spcPct val="0"/>
        </a:spcAft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3173" indent="-285836" algn="l" rtl="0" fontAlgn="base" latinLnBrk="1">
        <a:spcBef>
          <a:spcPct val="20000"/>
        </a:spcBef>
        <a:spcAft>
          <a:spcPct val="0"/>
        </a:spcAft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343" indent="-228669" algn="l" rtl="0" fontAlgn="base" latinLnBrk="1">
        <a:spcBef>
          <a:spcPct val="20000"/>
        </a:spcBef>
        <a:spcAft>
          <a:spcPct val="0"/>
        </a:spcAft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680" indent="-228669" algn="l" rtl="0" fontAlgn="base" latinLnBrk="1">
        <a:spcBef>
          <a:spcPct val="20000"/>
        </a:spcBef>
        <a:spcAft>
          <a:spcPct val="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8017" indent="-228669" algn="l" rtl="0" fontAlgn="base" latinLnBrk="1">
        <a:spcBef>
          <a:spcPct val="20000"/>
        </a:spcBef>
        <a:spcAft>
          <a:spcPct val="0"/>
        </a:spcAft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5354" indent="-228669" algn="l" defTabSz="914674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692" indent="-228669" algn="l" defTabSz="914674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30029" indent="-228669" algn="l" defTabSz="914674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7366" indent="-228669" algn="l" defTabSz="914674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6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337" algn="l" defTabSz="9146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674" algn="l" defTabSz="9146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2011" algn="l" defTabSz="9146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349" algn="l" defTabSz="9146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686" algn="l" defTabSz="9146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4023" algn="l" defTabSz="9146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360" algn="l" defTabSz="9146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697" algn="l" defTabSz="9146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IMG_2991.JPG"/>
          <p:cNvPicPr>
            <a:picLocks noChangeAspect="1"/>
          </p:cNvPicPr>
          <p:nvPr/>
        </p:nvPicPr>
        <p:blipFill>
          <a:blip r:embed="rId3" cstate="print">
            <a:lum bright="70000"/>
          </a:blip>
          <a:stretch>
            <a:fillRect/>
          </a:stretch>
        </p:blipFill>
        <p:spPr>
          <a:xfrm>
            <a:off x="0" y="381529"/>
            <a:ext cx="9147175" cy="6098117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74081" y="1341804"/>
            <a:ext cx="7922970" cy="1470695"/>
          </a:xfrm>
        </p:spPr>
        <p:txBody>
          <a:bodyPr>
            <a:noAutofit/>
          </a:bodyPr>
          <a:lstStyle/>
          <a:p>
            <a:pPr>
              <a:defRPr lang="ko-KR" altLang="en-US"/>
            </a:pPr>
            <a:r>
              <a:rPr lang="ko-KR" altLang="en-US" sz="4000" b="1" spc="-365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</a:rPr>
              <a:t>  긴급구조통제단 운영 평가 계획</a:t>
            </a:r>
          </a:p>
        </p:txBody>
      </p:sp>
      <p:pic>
        <p:nvPicPr>
          <p:cNvPr id="9" name="그림 15" descr="그림1.png"/>
          <p:cNvPicPr>
            <a:picLocks noChangeAspect="1"/>
          </p:cNvPicPr>
          <p:nvPr/>
        </p:nvPicPr>
        <p:blipFill rotWithShape="1">
          <a:blip r:embed="rId4" cstate="print"/>
          <a:srcRect r="83570"/>
          <a:stretch>
            <a:fillRect/>
          </a:stretch>
        </p:blipFill>
        <p:spPr>
          <a:xfrm>
            <a:off x="2124669" y="4655046"/>
            <a:ext cx="864324" cy="936351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5" name="직사각형 4"/>
          <p:cNvSpPr/>
          <p:nvPr/>
        </p:nvSpPr>
        <p:spPr>
          <a:xfrm>
            <a:off x="3133047" y="4913010"/>
            <a:ext cx="43216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0002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b="1" dirty="0" smtClean="0">
                <a:solidFill>
                  <a:schemeClr val="accent3"/>
                </a:solidFill>
                <a:latin typeface="HY헤드라인M"/>
                <a:ea typeface="HY헤드라인M"/>
                <a:sym typeface="Wingdings"/>
              </a:rPr>
              <a:t>동대문소방서  현장지휘대</a:t>
            </a:r>
            <a:endParaRPr lang="ko-KR" altLang="en-US" sz="2800" b="1" dirty="0">
              <a:solidFill>
                <a:schemeClr val="accent3"/>
              </a:solidFill>
              <a:latin typeface="HY헤드라인M"/>
              <a:ea typeface="HY헤드라인M"/>
              <a:sym typeface="Wingdings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서울시청\바탕 화면\2013긴급구조종합훈련\사진 및 영상들\긴급구조종합훈련 사진\IMG_6038.JPG"/>
          <p:cNvPicPr>
            <a:picLocks noChangeAspect="1" noChangeArrowheads="1"/>
          </p:cNvPicPr>
          <p:nvPr/>
        </p:nvPicPr>
        <p:blipFill rotWithShape="1">
          <a:blip r:embed="rId3" cstate="print">
            <a:lum bright="70000"/>
          </a:blip>
          <a:srcRect/>
          <a:stretch>
            <a:fillRect/>
          </a:stretch>
        </p:blipFill>
        <p:spPr>
          <a:xfrm>
            <a:off x="-1" y="-1"/>
            <a:ext cx="9147175" cy="6861175"/>
          </a:xfrm>
          <a:prstGeom prst="rect">
            <a:avLst/>
          </a:prstGeom>
          <a:noFill/>
        </p:spPr>
      </p:pic>
      <p:sp>
        <p:nvSpPr>
          <p:cNvPr id="23" name="직사각형 22"/>
          <p:cNvSpPr/>
          <p:nvPr/>
        </p:nvSpPr>
        <p:spPr>
          <a:xfrm>
            <a:off x="213216" y="405453"/>
            <a:ext cx="4033512" cy="331324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0" tIns="46723" rIns="89930" bIns="46723" anchor="t">
            <a:noAutofit/>
          </a:bodyPr>
          <a:lstStyle/>
          <a:p>
            <a:pPr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lang="ko-KR" altLang="en-US"/>
            </a:pPr>
            <a:r>
              <a:rPr lang="en-US" altLang="ko-KR" sz="28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  &lt;</a:t>
            </a:r>
            <a:r>
              <a:rPr lang="ko-KR" altLang="en-US" sz="28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변경사항</a:t>
            </a:r>
            <a:r>
              <a:rPr lang="en-US" altLang="ko-KR" sz="28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&gt;</a:t>
            </a:r>
          </a:p>
          <a:p>
            <a:pPr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lang="ko-KR" altLang="en-US"/>
            </a:pPr>
            <a:endParaRPr lang="en-US" altLang="ko-KR" sz="1200" spc="5">
              <a:solidFill>
                <a:schemeClr val="tx2">
                  <a:lumMod val="50000"/>
                </a:schemeClr>
              </a:solidFill>
              <a:latin typeface="HY헤드라인M"/>
              <a:ea typeface="HY헤드라인M"/>
              <a:sym typeface="Wingdings"/>
            </a:endParaRPr>
          </a:p>
          <a:p>
            <a:pPr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Char char="-"/>
              <a:defRPr lang="ko-KR" altLang="en-US"/>
            </a:pPr>
            <a:r>
              <a:rPr lang="ko-KR" altLang="en-US" sz="20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 긴급구조통제단으로 일원화</a:t>
            </a:r>
          </a:p>
          <a:p>
            <a:pPr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Char char="-"/>
              <a:defRPr lang="ko-KR" altLang="en-US"/>
            </a:pPr>
            <a:endParaRPr lang="en-US" altLang="ko-KR" sz="2000" spc="5">
              <a:solidFill>
                <a:schemeClr val="tx2">
                  <a:lumMod val="50000"/>
                </a:schemeClr>
              </a:solidFill>
              <a:latin typeface="HY헤드라인M"/>
              <a:ea typeface="HY헤드라인M"/>
              <a:sym typeface="Wingdings"/>
            </a:endParaRPr>
          </a:p>
          <a:p>
            <a:pPr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Char char="-"/>
              <a:defRPr lang="ko-KR" altLang="en-US"/>
            </a:pPr>
            <a:endParaRPr lang="en-US" altLang="ko-KR" sz="2000" spc="5">
              <a:solidFill>
                <a:schemeClr val="tx2">
                  <a:lumMod val="50000"/>
                </a:schemeClr>
              </a:solidFill>
              <a:latin typeface="HY헤드라인M"/>
              <a:ea typeface="HY헤드라인M"/>
              <a:sym typeface="Wingdings"/>
            </a:endParaRPr>
          </a:p>
          <a:p>
            <a:pPr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Char char="-"/>
              <a:defRPr lang="ko-KR" altLang="en-US"/>
            </a:pPr>
            <a:endParaRPr lang="en-US" altLang="ko-KR" sz="2000" spc="5">
              <a:solidFill>
                <a:schemeClr val="tx2">
                  <a:lumMod val="50000"/>
                </a:schemeClr>
              </a:solidFill>
              <a:latin typeface="HY헤드라인M"/>
              <a:ea typeface="HY헤드라인M"/>
              <a:sym typeface="Wingdings"/>
            </a:endParaRPr>
          </a:p>
          <a:p>
            <a:pPr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Char char="-"/>
              <a:defRPr lang="ko-KR" altLang="en-US"/>
            </a:pPr>
            <a:endParaRPr lang="en-US" altLang="ko-KR" sz="2000" spc="5">
              <a:solidFill>
                <a:schemeClr val="tx2">
                  <a:lumMod val="50000"/>
                </a:schemeClr>
              </a:solidFill>
              <a:latin typeface="HY헤드라인M"/>
              <a:ea typeface="HY헤드라인M"/>
              <a:sym typeface="Wingdings"/>
            </a:endParaRPr>
          </a:p>
          <a:p>
            <a:pPr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Char char="-"/>
              <a:defRPr lang="ko-KR" altLang="en-US"/>
            </a:pPr>
            <a:endParaRPr lang="en-US" altLang="ko-KR" sz="3200" spc="5">
              <a:solidFill>
                <a:schemeClr val="tx2">
                  <a:lumMod val="50000"/>
                </a:schemeClr>
              </a:solidFill>
              <a:latin typeface="HY헤드라인M"/>
              <a:ea typeface="HY헤드라인M"/>
              <a:sym typeface="Wingdings"/>
            </a:endParaRPr>
          </a:p>
          <a:p>
            <a:pPr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Char char="-"/>
              <a:defRPr lang="ko-KR" altLang="en-US"/>
            </a:pPr>
            <a:r>
              <a:rPr lang="ko-KR" altLang="en-US" sz="20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 지휘시스템 일관성 유지</a:t>
            </a:r>
          </a:p>
          <a:p>
            <a:pPr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Char char="-"/>
              <a:defRPr lang="ko-KR" altLang="en-US"/>
            </a:pPr>
            <a:endParaRPr lang="en-US" altLang="ko-KR" sz="2000" spc="5">
              <a:solidFill>
                <a:schemeClr val="tx2">
                  <a:lumMod val="50000"/>
                </a:schemeClr>
              </a:solidFill>
              <a:latin typeface="HY헤드라인M"/>
              <a:ea typeface="HY헤드라인M"/>
              <a:sym typeface="Wingdings"/>
            </a:endParaRPr>
          </a:p>
          <a:p>
            <a:pPr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Char char="-"/>
              <a:defRPr lang="ko-KR" altLang="en-US"/>
            </a:pPr>
            <a:endParaRPr lang="en-US" altLang="ko-KR" sz="2000" spc="5">
              <a:solidFill>
                <a:schemeClr val="tx2">
                  <a:lumMod val="50000"/>
                </a:schemeClr>
              </a:solidFill>
              <a:latin typeface="HY헤드라인M"/>
              <a:ea typeface="HY헤드라인M"/>
              <a:sym typeface="Wingdings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717405" y="1533984"/>
            <a:ext cx="8105775" cy="1171575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717405" y="3551775"/>
            <a:ext cx="8086988" cy="3048000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서울시청\바탕 화면\2013긴급구조종합훈련\사진 및 영상들\긴급구조종합훈련 사진\IMG_6038.JPG"/>
          <p:cNvPicPr>
            <a:picLocks noChangeAspect="1" noChangeArrowheads="1"/>
          </p:cNvPicPr>
          <p:nvPr/>
        </p:nvPicPr>
        <p:blipFill rotWithShape="1">
          <a:blip r:embed="rId2" cstate="print">
            <a:lum bright="70000"/>
          </a:blip>
          <a:srcRect/>
          <a:stretch>
            <a:fillRect/>
          </a:stretch>
        </p:blipFill>
        <p:spPr>
          <a:xfrm>
            <a:off x="-1" y="-1"/>
            <a:ext cx="9147175" cy="6861175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612102" y="1113904"/>
            <a:ext cx="7922970" cy="526979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7" name="직사각형 6"/>
          <p:cNvSpPr/>
          <p:nvPr/>
        </p:nvSpPr>
        <p:spPr>
          <a:xfrm>
            <a:off x="396021" y="333426"/>
            <a:ext cx="3745404" cy="57621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0" tIns="46723" rIns="89930" bIns="46723" anchor="t">
            <a:noAutofit/>
          </a:bodyPr>
          <a:lstStyle/>
          <a:p>
            <a:pPr algn="ctr"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lang="ko-KR" altLang="en-US"/>
            </a:pPr>
            <a:r>
              <a:rPr lang="en-US" altLang="ko-KR" sz="28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&lt;</a:t>
            </a:r>
            <a:r>
              <a:rPr lang="ko-KR" altLang="en-US" sz="28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대응단계별</a:t>
            </a:r>
            <a:r>
              <a:rPr lang="en-US" altLang="ko-KR" sz="28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 </a:t>
            </a:r>
            <a:r>
              <a:rPr lang="ko-KR" altLang="en-US" sz="28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운영</a:t>
            </a:r>
            <a:r>
              <a:rPr lang="en-US" altLang="ko-KR" sz="28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&gt;</a:t>
            </a: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서울시청\바탕 화면\2013긴급구조종합훈련\사진 및 영상들\긴급구조종합훈련 사진\IMG_6038.JPG"/>
          <p:cNvPicPr>
            <a:picLocks noChangeAspect="1" noChangeArrowheads="1"/>
          </p:cNvPicPr>
          <p:nvPr/>
        </p:nvPicPr>
        <p:blipFill rotWithShape="1">
          <a:blip r:embed="rId3" cstate="print">
            <a:lum bright="70000"/>
          </a:blip>
          <a:srcRect/>
          <a:stretch>
            <a:fillRect/>
          </a:stretch>
        </p:blipFill>
        <p:spPr>
          <a:xfrm>
            <a:off x="-1" y="-1"/>
            <a:ext cx="9147175" cy="6861175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540075" y="1413831"/>
            <a:ext cx="8139051" cy="5329999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3" name="직사각형 22"/>
          <p:cNvSpPr/>
          <p:nvPr/>
        </p:nvSpPr>
        <p:spPr>
          <a:xfrm>
            <a:off x="396021" y="333426"/>
            <a:ext cx="3745404" cy="57621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0" tIns="46723" rIns="89930" bIns="46723" anchor="t">
            <a:noAutofit/>
          </a:bodyPr>
          <a:lstStyle/>
          <a:p>
            <a:pPr algn="ctr"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lang="ko-KR" altLang="en-US"/>
            </a:pPr>
            <a:r>
              <a:rPr lang="en-US" altLang="ko-KR" sz="28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&lt;</a:t>
            </a:r>
            <a:r>
              <a:rPr lang="ko-KR" altLang="en-US" sz="28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대응단계별</a:t>
            </a:r>
            <a:r>
              <a:rPr lang="en-US" altLang="ko-KR" sz="28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 </a:t>
            </a:r>
            <a:r>
              <a:rPr lang="ko-KR" altLang="en-US" sz="28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발령기준</a:t>
            </a:r>
            <a:r>
              <a:rPr lang="en-US" altLang="ko-KR" sz="28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&gt;</a:t>
            </a:r>
          </a:p>
        </p:txBody>
      </p:sp>
      <p:sp>
        <p:nvSpPr>
          <p:cNvPr id="25" name="직사각형 2"/>
          <p:cNvSpPr/>
          <p:nvPr/>
        </p:nvSpPr>
        <p:spPr>
          <a:xfrm>
            <a:off x="251967" y="981669"/>
            <a:ext cx="6410403" cy="37179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0" tIns="46723" rIns="89930" bIns="46723" anchor="t">
            <a:noAutofit/>
          </a:bodyPr>
          <a:lstStyle/>
          <a:p>
            <a:pPr defTabSz="90002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 lang="ko-KR" altLang="en-US"/>
            </a:pPr>
            <a:r>
              <a:rPr lang="en-US" altLang="ko-KR" spc="5">
                <a:solidFill>
                  <a:schemeClr val="tx2">
                    <a:lumMod val="50000"/>
                  </a:schemeClr>
                </a:solidFill>
                <a:latin typeface="HY견고딕"/>
                <a:ea typeface="HY견고딕"/>
                <a:sym typeface="Wingdings"/>
              </a:rPr>
              <a:t>- </a:t>
            </a:r>
            <a:r>
              <a:rPr lang="ko-KR" altLang="en-US" spc="5">
                <a:solidFill>
                  <a:schemeClr val="tx2">
                    <a:lumMod val="50000"/>
                  </a:schemeClr>
                </a:solidFill>
                <a:latin typeface="HY견고딕"/>
                <a:ea typeface="HY견고딕"/>
                <a:sym typeface="Wingdings"/>
              </a:rPr>
              <a:t>조건이 </a:t>
            </a:r>
            <a:r>
              <a:rPr lang="en-US" altLang="ko-KR" spc="5">
                <a:solidFill>
                  <a:schemeClr val="tx2">
                    <a:lumMod val="50000"/>
                  </a:schemeClr>
                </a:solidFill>
                <a:latin typeface="HY견고딕"/>
                <a:ea typeface="HY견고딕"/>
                <a:sym typeface="Wingdings"/>
              </a:rPr>
              <a:t>2</a:t>
            </a:r>
            <a:r>
              <a:rPr lang="ko-KR" altLang="en-US" spc="5">
                <a:solidFill>
                  <a:schemeClr val="tx2">
                    <a:lumMod val="50000"/>
                  </a:schemeClr>
                </a:solidFill>
                <a:latin typeface="HY견고딕"/>
                <a:ea typeface="HY견고딕"/>
                <a:sym typeface="Wingdings"/>
              </a:rPr>
              <a:t>개 이상 해당될 때 발령</a:t>
            </a:r>
            <a:r>
              <a:rPr lang="en-US" altLang="ko-KR" spc="5">
                <a:solidFill>
                  <a:schemeClr val="tx2">
                    <a:lumMod val="50000"/>
                  </a:schemeClr>
                </a:solidFill>
                <a:latin typeface="HY견고딕"/>
                <a:ea typeface="HY견고딕"/>
                <a:sym typeface="Wingdings"/>
              </a:rPr>
              <a:t>, (2</a:t>
            </a:r>
            <a:r>
              <a:rPr lang="ko-KR" altLang="en-US" spc="5">
                <a:solidFill>
                  <a:schemeClr val="tx2">
                    <a:lumMod val="50000"/>
                  </a:schemeClr>
                </a:solidFill>
                <a:latin typeface="HY견고딕"/>
                <a:ea typeface="HY견고딕"/>
                <a:sym typeface="Wingdings"/>
              </a:rPr>
              <a:t> 이상 해당시 필수</a:t>
            </a:r>
            <a:r>
              <a:rPr lang="en-US" altLang="ko-KR" spc="5">
                <a:solidFill>
                  <a:schemeClr val="tx2">
                    <a:lumMod val="50000"/>
                  </a:schemeClr>
                </a:solidFill>
                <a:latin typeface="HY견고딕"/>
                <a:ea typeface="HY견고딕"/>
                <a:sym typeface="Wingdings"/>
              </a:rPr>
              <a:t>)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서울시청\바탕 화면\2013긴급구조종합훈련\사진 및 영상들\긴급구조종합훈련 사진\IMG_6038.JPG"/>
          <p:cNvPicPr>
            <a:picLocks noChangeAspect="1" noChangeArrowheads="1"/>
          </p:cNvPicPr>
          <p:nvPr/>
        </p:nvPicPr>
        <p:blipFill rotWithShape="1">
          <a:blip r:embed="rId3" cstate="print">
            <a:lum bright="70000"/>
          </a:blip>
          <a:srcRect/>
          <a:stretch>
            <a:fillRect/>
          </a:stretch>
        </p:blipFill>
        <p:spPr>
          <a:xfrm>
            <a:off x="-1" y="-1"/>
            <a:ext cx="9147175" cy="6861175"/>
          </a:xfrm>
          <a:prstGeom prst="rect">
            <a:avLst/>
          </a:prstGeom>
          <a:noFill/>
        </p:spPr>
      </p:pic>
      <p:pic>
        <p:nvPicPr>
          <p:cNvPr id="43" name="Picture 7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612102" y="261399"/>
            <a:ext cx="7850943" cy="280905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0" name="직사각형 29"/>
          <p:cNvSpPr/>
          <p:nvPr/>
        </p:nvSpPr>
        <p:spPr>
          <a:xfrm>
            <a:off x="684129" y="406067"/>
            <a:ext cx="1512567" cy="28749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0" tIns="46723" rIns="89930" bIns="46723" anchor="t">
            <a:noAutofit/>
          </a:bodyPr>
          <a:lstStyle/>
          <a:p>
            <a:pPr defTabSz="90002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000" spc="5">
                <a:solidFill>
                  <a:schemeClr val="accent5">
                    <a:lumMod val="25000"/>
                  </a:schemeClr>
                </a:solidFill>
                <a:latin typeface="휴먼둥근헤드라인"/>
                <a:ea typeface="휴먼둥근헤드라인"/>
                <a:sym typeface="Wingdings"/>
              </a:rPr>
              <a:t>대응</a:t>
            </a:r>
            <a:r>
              <a:rPr lang="en-US" altLang="ko-KR" sz="2000" spc="5">
                <a:solidFill>
                  <a:schemeClr val="accent5">
                    <a:lumMod val="25000"/>
                  </a:schemeClr>
                </a:solidFill>
                <a:latin typeface="휴먼둥근헤드라인"/>
                <a:ea typeface="휴먼둥근헤드라인"/>
                <a:sym typeface="Wingdings"/>
              </a:rPr>
              <a:t>1</a:t>
            </a:r>
            <a:r>
              <a:rPr lang="ko-KR" altLang="en-US" sz="2000" spc="5">
                <a:solidFill>
                  <a:schemeClr val="accent5">
                    <a:lumMod val="25000"/>
                  </a:schemeClr>
                </a:solidFill>
                <a:latin typeface="휴먼둥근헤드라인"/>
                <a:ea typeface="휴먼둥근헤드라인"/>
                <a:sym typeface="Wingdings"/>
              </a:rPr>
              <a:t>단계</a:t>
            </a:r>
          </a:p>
        </p:txBody>
      </p:sp>
      <p:pic>
        <p:nvPicPr>
          <p:cNvPr id="44" name="Picture 6"/>
          <p:cNvPicPr>
            <a:picLocks noChangeAspect="1" noChangeArrowheads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612101" y="3460092"/>
            <a:ext cx="7850943" cy="3211709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47" name="직사각형 46"/>
          <p:cNvSpPr/>
          <p:nvPr/>
        </p:nvSpPr>
        <p:spPr>
          <a:xfrm>
            <a:off x="756156" y="3604146"/>
            <a:ext cx="1512567" cy="29408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0" tIns="46723" rIns="89930" bIns="46723" anchor="t">
            <a:noAutofit/>
          </a:bodyPr>
          <a:lstStyle/>
          <a:p>
            <a:pPr defTabSz="90002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000" spc="5">
                <a:solidFill>
                  <a:schemeClr val="accent5">
                    <a:lumMod val="25000"/>
                  </a:schemeClr>
                </a:solidFill>
                <a:latin typeface="휴먼둥근헤드라인"/>
                <a:ea typeface="휴먼둥근헤드라인"/>
                <a:sym typeface="Wingdings"/>
              </a:rPr>
              <a:t>대응</a:t>
            </a:r>
            <a:r>
              <a:rPr lang="en-US" altLang="ko-KR" sz="2000" spc="5">
                <a:solidFill>
                  <a:schemeClr val="accent5">
                    <a:lumMod val="25000"/>
                  </a:schemeClr>
                </a:solidFill>
                <a:latin typeface="휴먼둥근헤드라인"/>
                <a:ea typeface="휴먼둥근헤드라인"/>
                <a:sym typeface="Wingdings"/>
              </a:rPr>
              <a:t>2</a:t>
            </a:r>
            <a:r>
              <a:rPr lang="ko-KR" altLang="en-US" sz="2000" spc="5">
                <a:solidFill>
                  <a:schemeClr val="accent5">
                    <a:lumMod val="25000"/>
                  </a:schemeClr>
                </a:solidFill>
                <a:latin typeface="휴먼둥근헤드라인"/>
                <a:ea typeface="휴먼둥근헤드라인"/>
                <a:sym typeface="Wingdings"/>
              </a:rPr>
              <a:t>단계</a:t>
            </a:r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서울시청\바탕 화면\2013긴급구조종합훈련\사진 및 영상들\긴급구조종합훈련 사진\IMG_6038.JPG"/>
          <p:cNvPicPr>
            <a:picLocks noChangeAspect="1" noChangeArrowheads="1"/>
          </p:cNvPicPr>
          <p:nvPr/>
        </p:nvPicPr>
        <p:blipFill rotWithShape="1">
          <a:blip r:embed="rId3" cstate="print">
            <a:lum bright="77000"/>
          </a:blip>
          <a:srcRect/>
          <a:stretch>
            <a:fillRect/>
          </a:stretch>
        </p:blipFill>
        <p:spPr>
          <a:xfrm>
            <a:off x="0" y="0"/>
            <a:ext cx="9147175" cy="6861175"/>
          </a:xfrm>
          <a:prstGeom prst="rect">
            <a:avLst/>
          </a:prstGeom>
          <a:noFill/>
        </p:spPr>
      </p:pic>
      <p:sp>
        <p:nvSpPr>
          <p:cNvPr id="19" name="직사각형 18"/>
          <p:cNvSpPr/>
          <p:nvPr/>
        </p:nvSpPr>
        <p:spPr>
          <a:xfrm>
            <a:off x="970650" y="1628325"/>
            <a:ext cx="7490808" cy="128169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0" tIns="46723" rIns="89930" bIns="46723" anchor="t">
            <a:noAutofit/>
          </a:bodyPr>
          <a:lstStyle/>
          <a:p>
            <a:pPr defTabSz="900021"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500" spc="5">
                <a:solidFill>
                  <a:srgbClr val="808080">
                    <a:alpha val="100000"/>
                  </a:srgbClr>
                </a:solidFill>
                <a:ea typeface="바탕"/>
                <a:sym typeface="Wingdings"/>
              </a:rPr>
              <a:t> </a:t>
            </a:r>
          </a:p>
        </p:txBody>
      </p:sp>
      <p:sp>
        <p:nvSpPr>
          <p:cNvPr id="22" name="직사각형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sz="1400" spc="5">
                <a:solidFill>
                  <a:srgbClr val="000000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5" name="직사각형 2"/>
          <p:cNvSpPr/>
          <p:nvPr/>
        </p:nvSpPr>
        <p:spPr>
          <a:xfrm>
            <a:off x="323994" y="2050418"/>
            <a:ext cx="8355132" cy="37179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0" tIns="46723" rIns="89930" bIns="46723" anchor="t">
            <a:noAutofit/>
          </a:bodyPr>
          <a:lstStyle/>
          <a:p>
            <a:pPr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lang="ko-KR" altLang="en-US"/>
            </a:pPr>
            <a:r>
              <a:rPr lang="ko-KR" altLang="en-US" sz="2400"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 </a:t>
            </a:r>
            <a:r>
              <a:rPr lang="ko-KR" altLang="en-US" sz="2400" spc="5">
                <a:solidFill>
                  <a:schemeClr val="accent5">
                    <a:lumMod val="25000"/>
                  </a:schemeClr>
                </a:solidFill>
                <a:latin typeface="HY견고딕"/>
                <a:ea typeface="HY견고딕"/>
                <a:sym typeface="Wingdings"/>
              </a:rPr>
              <a:t>총괄지휘부</a:t>
            </a:r>
            <a:r>
              <a:rPr lang="en-US" altLang="ko-KR" sz="2400" spc="5">
                <a:solidFill>
                  <a:schemeClr val="accent5">
                    <a:lumMod val="25000"/>
                  </a:schemeClr>
                </a:solidFill>
                <a:latin typeface="HY견고딕"/>
                <a:ea typeface="HY견고딕"/>
                <a:sym typeface="Wingdings"/>
              </a:rPr>
              <a:t>(</a:t>
            </a:r>
            <a:r>
              <a:rPr lang="ko-KR" altLang="en-US" sz="2400" spc="5">
                <a:solidFill>
                  <a:schemeClr val="accent5">
                    <a:lumMod val="25000"/>
                  </a:schemeClr>
                </a:solidFill>
                <a:latin typeface="HY견고딕"/>
                <a:ea typeface="HY견고딕"/>
                <a:sym typeface="Wingdings"/>
              </a:rPr>
              <a:t>참모</a:t>
            </a:r>
            <a:r>
              <a:rPr lang="en-US" altLang="ko-KR" sz="2400" spc="5">
                <a:solidFill>
                  <a:schemeClr val="accent5">
                    <a:lumMod val="25000"/>
                  </a:schemeClr>
                </a:solidFill>
                <a:latin typeface="HY견고딕"/>
                <a:ea typeface="HY견고딕"/>
                <a:sym typeface="Wingdings"/>
              </a:rPr>
              <a:t>)  :  </a:t>
            </a:r>
            <a:r>
              <a:rPr lang="ko-KR" altLang="en-US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공보</a:t>
            </a:r>
            <a:r>
              <a:rPr lang="en-US" altLang="ko-KR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, </a:t>
            </a:r>
            <a:r>
              <a:rPr lang="ko-KR" altLang="en-US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안전</a:t>
            </a:r>
            <a:r>
              <a:rPr lang="en-US" altLang="ko-KR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, </a:t>
            </a:r>
            <a:r>
              <a:rPr lang="ko-KR" altLang="en-US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연락</a:t>
            </a:r>
            <a:r>
              <a:rPr lang="en-US" altLang="ko-KR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, </a:t>
            </a:r>
            <a:r>
              <a:rPr lang="ko-KR" altLang="en-US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예산지원</a:t>
            </a:r>
            <a:endParaRPr lang="en-US" altLang="ko-KR" sz="2400" spc="5">
              <a:latin typeface="HY견고딕"/>
              <a:ea typeface="HY견고딕"/>
              <a:sym typeface="Wingdings"/>
            </a:endParaRPr>
          </a:p>
        </p:txBody>
      </p:sp>
      <p:sp>
        <p:nvSpPr>
          <p:cNvPr id="23" name="직사각형 2"/>
          <p:cNvSpPr/>
          <p:nvPr/>
        </p:nvSpPr>
        <p:spPr>
          <a:xfrm>
            <a:off x="323994" y="3790722"/>
            <a:ext cx="8355132" cy="37179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0" tIns="46723" rIns="89930" bIns="46723" anchor="t">
            <a:noAutofit/>
          </a:bodyPr>
          <a:lstStyle/>
          <a:p>
            <a:pPr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lang="ko-KR" altLang="en-US"/>
            </a:pPr>
            <a:r>
              <a:rPr lang="ko-KR" altLang="en-US" sz="2400" spc="5">
                <a:solidFill>
                  <a:schemeClr val="accent5">
                    <a:lumMod val="25000"/>
                  </a:schemeClr>
                </a:solidFill>
                <a:latin typeface="HY견고딕"/>
                <a:ea typeface="HY견고딕"/>
                <a:sym typeface="Wingdings"/>
              </a:rPr>
              <a:t> 자원 지원부  </a:t>
            </a:r>
            <a:r>
              <a:rPr lang="en-US" altLang="ko-KR" sz="2400" spc="5">
                <a:solidFill>
                  <a:schemeClr val="accent5">
                    <a:lumMod val="25000"/>
                  </a:schemeClr>
                </a:solidFill>
                <a:latin typeface="HY견고딕"/>
                <a:ea typeface="HY견고딕"/>
                <a:sym typeface="Wingdings"/>
              </a:rPr>
              <a:t>:  </a:t>
            </a:r>
            <a:r>
              <a:rPr lang="ko-KR" altLang="en-US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긴급구조지원기관</a:t>
            </a:r>
            <a:r>
              <a:rPr lang="en-US" altLang="ko-KR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, </a:t>
            </a:r>
            <a:r>
              <a:rPr lang="ko-KR" altLang="en-US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자원동원</a:t>
            </a:r>
            <a:r>
              <a:rPr lang="en-US" altLang="ko-KR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, </a:t>
            </a:r>
            <a:r>
              <a:rPr lang="ko-KR" altLang="en-US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장비관리</a:t>
            </a:r>
            <a:r>
              <a:rPr lang="en-US" altLang="ko-KR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, </a:t>
            </a:r>
          </a:p>
          <a:p>
            <a:pPr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lang="ko-KR" altLang="en-US"/>
            </a:pPr>
            <a:r>
              <a:rPr lang="en-US" altLang="ko-KR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                      </a:t>
            </a:r>
            <a:r>
              <a:rPr lang="ko-KR" altLang="en-US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인력배분</a:t>
            </a:r>
            <a:r>
              <a:rPr lang="en-US" altLang="ko-KR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, </a:t>
            </a:r>
            <a:r>
              <a:rPr lang="ko-KR" altLang="en-US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휴식</a:t>
            </a:r>
            <a:r>
              <a:rPr lang="en-US" altLang="ko-KR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, </a:t>
            </a:r>
            <a:r>
              <a:rPr lang="ko-KR" altLang="en-US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대기</a:t>
            </a:r>
            <a:r>
              <a:rPr lang="en-US" altLang="ko-KR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  </a:t>
            </a:r>
          </a:p>
        </p:txBody>
      </p:sp>
      <p:sp>
        <p:nvSpPr>
          <p:cNvPr id="24" name="직사각형 2"/>
          <p:cNvSpPr/>
          <p:nvPr/>
        </p:nvSpPr>
        <p:spPr>
          <a:xfrm>
            <a:off x="323994" y="4943154"/>
            <a:ext cx="8355132" cy="37179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0" tIns="46723" rIns="89930" bIns="46723" anchor="t">
            <a:noAutofit/>
          </a:bodyPr>
          <a:lstStyle/>
          <a:p>
            <a:pPr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lang="ko-KR" altLang="en-US"/>
            </a:pPr>
            <a:r>
              <a:rPr lang="ko-KR" altLang="en-US" sz="2400" spc="5">
                <a:solidFill>
                  <a:srgbClr val="FFFF00"/>
                </a:solidFill>
                <a:latin typeface="HY견고딕"/>
                <a:ea typeface="HY견고딕"/>
                <a:sym typeface="Wingdings"/>
              </a:rPr>
              <a:t> </a:t>
            </a:r>
            <a:r>
              <a:rPr lang="ko-KR" altLang="en-US" sz="2400" spc="5">
                <a:solidFill>
                  <a:schemeClr val="accent5">
                    <a:lumMod val="25000"/>
                  </a:schemeClr>
                </a:solidFill>
                <a:latin typeface="HY견고딕"/>
                <a:ea typeface="HY견고딕"/>
                <a:sym typeface="Wingdings"/>
              </a:rPr>
              <a:t>현장 지휘대  </a:t>
            </a:r>
            <a:r>
              <a:rPr lang="en-US" altLang="ko-KR" sz="2400" spc="5">
                <a:solidFill>
                  <a:schemeClr val="accent5">
                    <a:lumMod val="25000"/>
                  </a:schemeClr>
                </a:solidFill>
                <a:latin typeface="HY견고딕"/>
                <a:ea typeface="HY견고딕"/>
                <a:sym typeface="Wingdings"/>
              </a:rPr>
              <a:t>:  </a:t>
            </a:r>
            <a:r>
              <a:rPr lang="ko-KR" altLang="en-US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진압</a:t>
            </a:r>
            <a:r>
              <a:rPr lang="en-US" altLang="ko-KR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, </a:t>
            </a:r>
            <a:r>
              <a:rPr lang="ko-KR" altLang="en-US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구조</a:t>
            </a:r>
            <a:r>
              <a:rPr lang="en-US" altLang="ko-KR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, </a:t>
            </a:r>
            <a:r>
              <a:rPr lang="ko-KR" altLang="en-US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응급 의료소</a:t>
            </a:r>
            <a:r>
              <a:rPr lang="en-US" altLang="ko-KR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, </a:t>
            </a:r>
            <a:r>
              <a:rPr lang="ko-KR" altLang="en-US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현장통제</a:t>
            </a:r>
            <a:r>
              <a:rPr lang="en-US" altLang="ko-KR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  </a:t>
            </a:r>
          </a:p>
        </p:txBody>
      </p:sp>
      <p:sp>
        <p:nvSpPr>
          <p:cNvPr id="25" name="직사각형 2"/>
          <p:cNvSpPr/>
          <p:nvPr/>
        </p:nvSpPr>
        <p:spPr>
          <a:xfrm>
            <a:off x="323994" y="5723795"/>
            <a:ext cx="8355132" cy="37179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0" tIns="46723" rIns="89930" bIns="46723" anchor="t">
            <a:noAutofit/>
          </a:bodyPr>
          <a:lstStyle/>
          <a:p>
            <a:pPr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lang="ko-KR" altLang="en-US"/>
            </a:pPr>
            <a:r>
              <a:rPr lang="ko-KR" altLang="en-US" spc="5">
                <a:solidFill>
                  <a:schemeClr val="accent5">
                    <a:lumMod val="25000"/>
                  </a:schemeClr>
                </a:solidFill>
                <a:latin typeface="HY견고딕"/>
                <a:ea typeface="HY견고딕"/>
                <a:sym typeface="Wingdings"/>
              </a:rPr>
              <a:t> </a:t>
            </a:r>
            <a:r>
              <a:rPr lang="ko-KR" altLang="en-US" sz="2400" spc="5">
                <a:solidFill>
                  <a:schemeClr val="accent5">
                    <a:lumMod val="25000"/>
                  </a:schemeClr>
                </a:solidFill>
                <a:latin typeface="HY견고딕"/>
                <a:ea typeface="HY견고딕"/>
                <a:sym typeface="Wingdings"/>
              </a:rPr>
              <a:t>긴급 복구부  </a:t>
            </a:r>
            <a:r>
              <a:rPr lang="en-US" altLang="ko-KR" sz="2400" spc="5">
                <a:solidFill>
                  <a:schemeClr val="accent5">
                    <a:lumMod val="25000"/>
                  </a:schemeClr>
                </a:solidFill>
                <a:latin typeface="HY견고딕"/>
                <a:ea typeface="HY견고딕"/>
                <a:sym typeface="Wingdings"/>
              </a:rPr>
              <a:t>:  </a:t>
            </a:r>
            <a:r>
              <a:rPr lang="ko-KR" altLang="en-US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응급복구</a:t>
            </a:r>
            <a:r>
              <a:rPr lang="en-US" altLang="ko-KR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, </a:t>
            </a:r>
            <a:r>
              <a:rPr lang="ko-KR" altLang="en-US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사후관리</a:t>
            </a:r>
            <a:r>
              <a:rPr lang="en-US" altLang="ko-KR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96021" y="1053696"/>
            <a:ext cx="4177566" cy="57621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0" tIns="46723" rIns="89930" bIns="46723" anchor="t">
            <a:noAutofit/>
          </a:bodyPr>
          <a:lstStyle/>
          <a:p>
            <a:pPr algn="ctr"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lang="ko-KR" altLang="en-US"/>
            </a:pPr>
            <a:r>
              <a:rPr lang="en-US" altLang="ko-KR" sz="3000">
                <a:latin typeface="HY헤드라인M"/>
                <a:ea typeface="HY헤드라인M"/>
                <a:sym typeface="Wingdings"/>
              </a:rPr>
              <a:t>&lt;</a:t>
            </a:r>
            <a:r>
              <a:rPr lang="ko-KR" altLang="en-US" sz="2800">
                <a:latin typeface="HY헤드라인M"/>
                <a:ea typeface="HY헤드라인M"/>
                <a:sym typeface="Wingdings"/>
              </a:rPr>
              <a:t>통제단 각 부</a:t>
            </a:r>
            <a:r>
              <a:rPr lang="en-US" altLang="ko-KR" sz="2800">
                <a:latin typeface="HY헤드라인M"/>
                <a:ea typeface="HY헤드라인M"/>
                <a:sym typeface="Wingdings"/>
              </a:rPr>
              <a:t>(</a:t>
            </a:r>
            <a:r>
              <a:rPr lang="ko-KR" altLang="en-US" sz="2800">
                <a:latin typeface="HY헤드라인M"/>
                <a:ea typeface="HY헤드라인M"/>
                <a:sym typeface="Wingdings"/>
              </a:rPr>
              <a:t>반</a:t>
            </a:r>
            <a:r>
              <a:rPr lang="en-US" altLang="ko-KR" sz="2800">
                <a:latin typeface="HY헤드라인M"/>
                <a:ea typeface="HY헤드라인M"/>
                <a:sym typeface="Wingdings"/>
              </a:rPr>
              <a:t>)</a:t>
            </a:r>
            <a:r>
              <a:rPr lang="ko-KR" altLang="en-US" sz="2800">
                <a:latin typeface="HY헤드라인M"/>
                <a:ea typeface="HY헤드라인M"/>
                <a:sym typeface="Wingdings"/>
              </a:rPr>
              <a:t>의 업무</a:t>
            </a:r>
            <a:r>
              <a:rPr lang="en-US" altLang="ko-KR" sz="3000">
                <a:latin typeface="HY헤드라인M"/>
                <a:ea typeface="HY헤드라인M"/>
                <a:sym typeface="Wingdings"/>
              </a:rPr>
              <a:t>&gt;</a:t>
            </a:r>
          </a:p>
        </p:txBody>
      </p:sp>
      <p:sp>
        <p:nvSpPr>
          <p:cNvPr id="14" name="직사각형 2"/>
          <p:cNvSpPr/>
          <p:nvPr/>
        </p:nvSpPr>
        <p:spPr>
          <a:xfrm>
            <a:off x="323994" y="2926398"/>
            <a:ext cx="8355132" cy="37179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0" tIns="46723" rIns="89930" bIns="46723" anchor="t">
            <a:noAutofit/>
          </a:bodyPr>
          <a:lstStyle/>
          <a:p>
            <a:pPr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lang="ko-KR" altLang="en-US"/>
            </a:pPr>
            <a:r>
              <a:rPr lang="ko-KR" altLang="en-US" sz="2400" spc="5">
                <a:solidFill>
                  <a:srgbClr val="FFFF00"/>
                </a:solidFill>
                <a:latin typeface="HY견고딕"/>
                <a:ea typeface="HY견고딕"/>
                <a:sym typeface="Wingdings"/>
              </a:rPr>
              <a:t> </a:t>
            </a:r>
            <a:r>
              <a:rPr lang="ko-KR" altLang="en-US" sz="2400" spc="5">
                <a:solidFill>
                  <a:schemeClr val="accent5">
                    <a:lumMod val="25000"/>
                  </a:schemeClr>
                </a:solidFill>
                <a:latin typeface="HY견고딕"/>
                <a:ea typeface="HY견고딕"/>
                <a:sym typeface="Wingdings"/>
              </a:rPr>
              <a:t>대응 계획부  </a:t>
            </a:r>
            <a:r>
              <a:rPr lang="en-US" altLang="ko-KR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:  </a:t>
            </a:r>
            <a:r>
              <a:rPr lang="ko-KR" altLang="en-US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상황관리</a:t>
            </a:r>
            <a:r>
              <a:rPr lang="en-US" altLang="ko-KR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, </a:t>
            </a:r>
            <a:r>
              <a:rPr lang="ko-KR" altLang="en-US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일지작성</a:t>
            </a:r>
            <a:r>
              <a:rPr lang="en-US" altLang="ko-KR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, </a:t>
            </a:r>
            <a:r>
              <a:rPr lang="ko-KR" altLang="en-US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보고서 작성</a:t>
            </a:r>
            <a:r>
              <a:rPr lang="en-US" altLang="ko-KR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, </a:t>
            </a:r>
            <a:r>
              <a:rPr lang="ko-KR" altLang="en-US" sz="2400" spc="5">
                <a:solidFill>
                  <a:schemeClr val="accent5">
                    <a:lumMod val="10000"/>
                  </a:schemeClr>
                </a:solidFill>
                <a:latin typeface="HY견고딕"/>
                <a:ea typeface="HY견고딕"/>
                <a:sym typeface="Wingdings"/>
              </a:rPr>
              <a:t>작전통제</a:t>
            </a:r>
            <a:endParaRPr lang="en-US" altLang="ko-KR" sz="2400" spc="5">
              <a:solidFill>
                <a:schemeClr val="accent5">
                  <a:lumMod val="10000"/>
                </a:schemeClr>
              </a:solidFill>
              <a:latin typeface="HY견고딕"/>
              <a:ea typeface="HY견고딕"/>
              <a:sym typeface="Wingdings"/>
            </a:endParaRP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서울시청\바탕 화면\2013긴급구조종합훈련\사진 및 영상들\긴급구조종합훈련 사진\IMG_6038.JPG"/>
          <p:cNvPicPr>
            <a:picLocks noChangeAspect="1" noChangeArrowheads="1"/>
          </p:cNvPicPr>
          <p:nvPr/>
        </p:nvPicPr>
        <p:blipFill rotWithShape="1">
          <a:blip r:embed="rId2" cstate="print">
            <a:lum bright="70000"/>
          </a:blip>
          <a:srcRect/>
          <a:stretch>
            <a:fillRect/>
          </a:stretch>
        </p:blipFill>
        <p:spPr>
          <a:xfrm>
            <a:off x="-1" y="-1"/>
            <a:ext cx="9147175" cy="6861175"/>
          </a:xfrm>
          <a:prstGeom prst="rect">
            <a:avLst/>
          </a:prstGeom>
          <a:noFill/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3" cstate="print">
            <a:lum/>
          </a:blip>
          <a:srcRect/>
          <a:stretch>
            <a:fillRect/>
          </a:stretch>
        </p:blipFill>
        <p:spPr>
          <a:xfrm>
            <a:off x="1" y="1125723"/>
            <a:ext cx="9146571" cy="496986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16" name="직사각형 2"/>
          <p:cNvSpPr/>
          <p:nvPr/>
        </p:nvSpPr>
        <p:spPr>
          <a:xfrm>
            <a:off x="540075" y="3130822"/>
            <a:ext cx="6482430" cy="37179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0" tIns="46723" rIns="89930" bIns="46723" anchor="t">
            <a:noAutofit/>
          </a:bodyPr>
          <a:lstStyle/>
          <a:p>
            <a:pPr defTabSz="90002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 lang="ko-KR" altLang="en-US"/>
            </a:pPr>
            <a:r>
              <a:rPr lang="ko-KR" altLang="en-US" sz="2000" spc="5">
                <a:solidFill>
                  <a:srgbClr val="FFFF00"/>
                </a:solidFill>
                <a:latin typeface="HY헤드라인M"/>
                <a:ea typeface="HY헤드라인M"/>
                <a:sym typeface="Wingdings"/>
              </a:rPr>
              <a:t>개인별 체크리스트 휴대</a:t>
            </a:r>
            <a:r>
              <a:rPr lang="en-US" altLang="ko-KR" sz="2000" spc="5">
                <a:solidFill>
                  <a:srgbClr val="FFFF00"/>
                </a:solidFill>
                <a:latin typeface="HY헤드라인M"/>
                <a:ea typeface="HY헤드라인M"/>
                <a:sym typeface="Wingdings"/>
              </a:rPr>
              <a:t>, </a:t>
            </a:r>
            <a:r>
              <a:rPr lang="ko-KR" altLang="en-US" sz="2000" spc="5">
                <a:solidFill>
                  <a:srgbClr val="FFFF00"/>
                </a:solidFill>
                <a:latin typeface="HY헤드라인M"/>
                <a:ea typeface="HY헤드라인M"/>
                <a:sym typeface="Wingdings"/>
              </a:rPr>
              <a:t>출동과 동시 체크리스트 확인</a:t>
            </a:r>
            <a:endParaRPr lang="en-US" altLang="ko-KR" sz="2000" spc="5">
              <a:solidFill>
                <a:srgbClr val="FFFF00"/>
              </a:solidFill>
              <a:latin typeface="HY헤드라인M"/>
              <a:ea typeface="HY헤드라인M"/>
              <a:sym typeface="Wingdings"/>
            </a:endParaRPr>
          </a:p>
        </p:txBody>
      </p:sp>
      <p:sp>
        <p:nvSpPr>
          <p:cNvPr id="17" name="직사각형 2"/>
          <p:cNvSpPr/>
          <p:nvPr/>
        </p:nvSpPr>
        <p:spPr>
          <a:xfrm>
            <a:off x="540075" y="3995147"/>
            <a:ext cx="6914592" cy="37179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0" tIns="46723" rIns="89930" bIns="46723" anchor="t">
            <a:noAutofit/>
          </a:bodyPr>
          <a:lstStyle/>
          <a:p>
            <a:pPr defTabSz="90002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 lang="ko-KR" altLang="en-US"/>
            </a:pPr>
            <a:r>
              <a:rPr lang="ko-KR" altLang="en-US" spc="5">
                <a:solidFill>
                  <a:schemeClr val="bg1"/>
                </a:solidFill>
                <a:latin typeface="HY견고딕"/>
                <a:ea typeface="HY견고딕"/>
                <a:sym typeface="Wingdings"/>
              </a:rPr>
              <a:t>자동조치 </a:t>
            </a:r>
            <a:r>
              <a:rPr lang="en-US" altLang="ko-KR" spc="5">
                <a:solidFill>
                  <a:schemeClr val="bg1"/>
                </a:solidFill>
                <a:latin typeface="HY견고딕"/>
                <a:ea typeface="HY견고딕"/>
                <a:sym typeface="Wingdings"/>
              </a:rPr>
              <a:t>: </a:t>
            </a:r>
            <a:r>
              <a:rPr lang="ko-KR" altLang="en-US" spc="5">
                <a:solidFill>
                  <a:schemeClr val="bg1"/>
                </a:solidFill>
                <a:latin typeface="HY견고딕"/>
                <a:ea typeface="HY견고딕"/>
                <a:sym typeface="Wingdings"/>
              </a:rPr>
              <a:t>통제단 운영에 필수적인 사항</a:t>
            </a:r>
            <a:endParaRPr lang="en-US" altLang="ko-KR" spc="5">
              <a:solidFill>
                <a:schemeClr val="bg1"/>
              </a:solidFill>
              <a:latin typeface="HY견고딕"/>
              <a:ea typeface="HY견고딕"/>
              <a:sym typeface="Wingdings"/>
            </a:endParaRPr>
          </a:p>
        </p:txBody>
      </p:sp>
      <p:sp>
        <p:nvSpPr>
          <p:cNvPr id="18" name="오른쪽 화살표 17"/>
          <p:cNvSpPr/>
          <p:nvPr/>
        </p:nvSpPr>
        <p:spPr>
          <a:xfrm rot="5400000">
            <a:off x="3241087" y="3682681"/>
            <a:ext cx="288108" cy="21608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30" tIns="45716" rIns="91430" bIns="45716" anchor="ctr">
            <a:noAutofit/>
          </a:bodyPr>
          <a:lstStyle/>
          <a:p>
            <a:pPr algn="ctr">
              <a:defRPr lang="ko-KR" altLang="en-US"/>
            </a:pPr>
            <a:endParaRPr lang="ko-KR" altLang="en-US">
              <a:latin typeface="Arial"/>
              <a:ea typeface="바탕"/>
              <a:sym typeface="Wingdings"/>
            </a:endParaRPr>
          </a:p>
        </p:txBody>
      </p:sp>
      <p:sp>
        <p:nvSpPr>
          <p:cNvPr id="19" name="직사각형 2"/>
          <p:cNvSpPr/>
          <p:nvPr/>
        </p:nvSpPr>
        <p:spPr>
          <a:xfrm>
            <a:off x="540075" y="4366938"/>
            <a:ext cx="6914592" cy="37179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0" tIns="46723" rIns="89930" bIns="46723" anchor="t">
            <a:noAutofit/>
          </a:bodyPr>
          <a:lstStyle/>
          <a:p>
            <a:pPr defTabSz="90002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 lang="ko-KR" altLang="en-US"/>
            </a:pPr>
            <a:r>
              <a:rPr lang="ko-KR" altLang="en-US" spc="5">
                <a:solidFill>
                  <a:schemeClr val="bg1"/>
                </a:solidFill>
                <a:latin typeface="HY견고딕"/>
                <a:ea typeface="HY견고딕"/>
                <a:sym typeface="Wingdings"/>
              </a:rPr>
              <a:t>보고후 승인을 받고 추진 </a:t>
            </a:r>
            <a:r>
              <a:rPr lang="en-US" altLang="ko-KR" spc="5">
                <a:solidFill>
                  <a:schemeClr val="bg1"/>
                </a:solidFill>
                <a:latin typeface="HY견고딕"/>
                <a:ea typeface="HY견고딕"/>
                <a:sym typeface="Wingdings"/>
              </a:rPr>
              <a:t>: </a:t>
            </a:r>
            <a:r>
              <a:rPr lang="ko-KR" altLang="en-US" spc="5">
                <a:solidFill>
                  <a:schemeClr val="bg1"/>
                </a:solidFill>
                <a:latin typeface="HY견고딕"/>
                <a:ea typeface="HY견고딕"/>
                <a:sym typeface="Wingdings"/>
              </a:rPr>
              <a:t>동원력 조정</a:t>
            </a:r>
            <a:r>
              <a:rPr lang="en-US" altLang="ko-KR" spc="5">
                <a:solidFill>
                  <a:schemeClr val="bg1"/>
                </a:solidFill>
                <a:latin typeface="HY견고딕"/>
                <a:ea typeface="HY견고딕"/>
                <a:sym typeface="Wingdings"/>
              </a:rPr>
              <a:t>, </a:t>
            </a:r>
            <a:r>
              <a:rPr lang="ko-KR" altLang="en-US" spc="5">
                <a:solidFill>
                  <a:schemeClr val="bg1"/>
                </a:solidFill>
                <a:latin typeface="HY견고딕"/>
                <a:ea typeface="HY견고딕"/>
                <a:sym typeface="Wingdings"/>
              </a:rPr>
              <a:t>상급기관 보고 등 </a:t>
            </a:r>
            <a:endParaRPr lang="en-US" altLang="ko-KR" spc="5">
              <a:solidFill>
                <a:schemeClr val="bg1"/>
              </a:solidFill>
              <a:latin typeface="HY견고딕"/>
              <a:ea typeface="HY견고딕"/>
              <a:sym typeface="Wingdings"/>
            </a:endParaRPr>
          </a:p>
        </p:txBody>
      </p:sp>
      <p:sp>
        <p:nvSpPr>
          <p:cNvPr id="21" name="직사각형 2"/>
          <p:cNvSpPr/>
          <p:nvPr/>
        </p:nvSpPr>
        <p:spPr>
          <a:xfrm>
            <a:off x="540075" y="4859471"/>
            <a:ext cx="6914592" cy="37179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0" tIns="46723" rIns="89930" bIns="46723" anchor="t">
            <a:noAutofit/>
          </a:bodyPr>
          <a:lstStyle/>
          <a:p>
            <a:pPr defTabSz="90002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 lang="ko-KR" altLang="en-US"/>
            </a:pPr>
            <a:r>
              <a:rPr lang="ko-KR" altLang="en-US" spc="5">
                <a:solidFill>
                  <a:schemeClr val="bg1"/>
                </a:solidFill>
                <a:latin typeface="HY견고딕"/>
                <a:ea typeface="HY견고딕"/>
                <a:sym typeface="Wingdings"/>
              </a:rPr>
              <a:t>체크리스트에 해야 할 일과 하였던 일들을 수시로 시간표시 </a:t>
            </a:r>
            <a:endParaRPr lang="en-US" altLang="ko-KR" spc="5">
              <a:solidFill>
                <a:schemeClr val="bg1"/>
              </a:solidFill>
              <a:latin typeface="HY견고딕"/>
              <a:ea typeface="HY견고딕"/>
              <a:sym typeface="Wingdings"/>
            </a:endParaRPr>
          </a:p>
        </p:txBody>
      </p:sp>
      <p:sp>
        <p:nvSpPr>
          <p:cNvPr id="22" name="직사각형 2"/>
          <p:cNvSpPr/>
          <p:nvPr/>
        </p:nvSpPr>
        <p:spPr>
          <a:xfrm>
            <a:off x="540075" y="5159235"/>
            <a:ext cx="6914592" cy="37179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0" tIns="46723" rIns="89930" bIns="46723" anchor="t">
            <a:noAutofit/>
          </a:bodyPr>
          <a:lstStyle/>
          <a:p>
            <a:pPr defTabSz="90002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 lang="ko-KR" altLang="en-US"/>
            </a:pPr>
            <a:r>
              <a:rPr lang="ko-KR" altLang="en-US" spc="5">
                <a:solidFill>
                  <a:schemeClr val="bg1"/>
                </a:solidFill>
                <a:latin typeface="HY견고딕"/>
                <a:ea typeface="HY견고딕"/>
                <a:sym typeface="Wingdings"/>
              </a:rPr>
              <a:t>운영일지에 기록</a:t>
            </a:r>
            <a:endParaRPr lang="en-US" altLang="ko-KR" spc="5">
              <a:solidFill>
                <a:schemeClr val="bg1"/>
              </a:solidFill>
              <a:latin typeface="HY견고딕"/>
              <a:ea typeface="HY견고딕"/>
              <a:sym typeface="Wingdings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40075" y="1413831"/>
            <a:ext cx="8067024" cy="1375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solidFill>
                  <a:srgbClr val="FFFF00"/>
                </a:solidFill>
                <a:latin typeface="HY헤드라인M"/>
                <a:ea typeface="HY헤드라인M"/>
              </a:rPr>
              <a:t>필수 실행항목 체크리스트 작성</a:t>
            </a:r>
            <a:r>
              <a:rPr lang="en-US" altLang="ko-KR" sz="2000">
                <a:solidFill>
                  <a:srgbClr val="FFFF00"/>
                </a:solidFill>
                <a:latin typeface="HY헤드라인M"/>
                <a:ea typeface="HY헤드라인M"/>
              </a:rPr>
              <a:t>, </a:t>
            </a:r>
            <a:r>
              <a:rPr lang="ko-KR" altLang="en-US" sz="2000">
                <a:solidFill>
                  <a:srgbClr val="FFFF00"/>
                </a:solidFill>
                <a:latin typeface="HY헤드라인M"/>
                <a:ea typeface="HY헤드라인M"/>
              </a:rPr>
              <a:t>혼잡</a:t>
            </a:r>
            <a:r>
              <a:rPr lang="en-US" altLang="ko-KR" sz="2000">
                <a:solidFill>
                  <a:srgbClr val="FFFF00"/>
                </a:solidFill>
                <a:latin typeface="HY헤드라인M"/>
                <a:ea typeface="HY헤드라인M"/>
              </a:rPr>
              <a:t>․</a:t>
            </a:r>
            <a:r>
              <a:rPr lang="ko-KR" altLang="en-US" sz="2000">
                <a:solidFill>
                  <a:srgbClr val="FFFF00"/>
                </a:solidFill>
                <a:latin typeface="HY헤드라인M"/>
                <a:ea typeface="HY헤드라인M"/>
              </a:rPr>
              <a:t>돌발 상황에서 역량 집중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solidFill>
                  <a:schemeClr val="accent4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- </a:t>
            </a:r>
            <a:r>
              <a:rPr lang="ko-KR" altLang="en-US">
                <a:solidFill>
                  <a:schemeClr val="accent4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통제단장</a:t>
            </a:r>
            <a:r>
              <a:rPr lang="en-US" altLang="ko-KR">
                <a:solidFill>
                  <a:schemeClr val="accent4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․</a:t>
            </a:r>
            <a:r>
              <a:rPr lang="ko-KR" altLang="en-US">
                <a:solidFill>
                  <a:schemeClr val="accent4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각부</a:t>
            </a:r>
            <a:r>
              <a:rPr lang="en-US" altLang="ko-KR">
                <a:solidFill>
                  <a:schemeClr val="accent4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(</a:t>
            </a:r>
            <a:r>
              <a:rPr lang="ko-KR" altLang="en-US">
                <a:solidFill>
                  <a:schemeClr val="accent4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반</a:t>
            </a:r>
            <a:r>
              <a:rPr lang="en-US" altLang="ko-KR">
                <a:solidFill>
                  <a:schemeClr val="accent4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)</a:t>
            </a:r>
            <a:r>
              <a:rPr lang="ko-KR" altLang="en-US">
                <a:solidFill>
                  <a:schemeClr val="accent4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장</a:t>
            </a:r>
            <a:r>
              <a:rPr lang="en-US" altLang="ko-KR">
                <a:solidFill>
                  <a:schemeClr val="accent4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․</a:t>
            </a:r>
            <a:r>
              <a:rPr lang="ko-KR" altLang="en-US">
                <a:solidFill>
                  <a:schemeClr val="accent4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개인별 체크리스트로 구분 작성배부</a:t>
            </a:r>
            <a:r>
              <a:rPr lang="en-US" altLang="ko-KR">
                <a:solidFill>
                  <a:schemeClr val="accent4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(</a:t>
            </a:r>
            <a:r>
              <a:rPr lang="ko-KR" altLang="en-US">
                <a:solidFill>
                  <a:schemeClr val="accent4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공통사항</a:t>
            </a:r>
            <a:r>
              <a:rPr lang="en-US" altLang="ko-KR">
                <a:solidFill>
                  <a:schemeClr val="accent4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solidFill>
                  <a:schemeClr val="accent4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- </a:t>
            </a:r>
            <a:r>
              <a:rPr lang="ko-KR" altLang="en-US">
                <a:solidFill>
                  <a:schemeClr val="accent4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지역별</a:t>
            </a:r>
            <a:r>
              <a:rPr lang="en-US" altLang="ko-KR">
                <a:solidFill>
                  <a:schemeClr val="accent4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․</a:t>
            </a:r>
            <a:r>
              <a:rPr lang="ko-KR" altLang="en-US">
                <a:solidFill>
                  <a:schemeClr val="accent4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유형별 여건에 맞도록 개인별 체크리스트 작성 활용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540075" y="333426"/>
            <a:ext cx="3745404" cy="57621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0" tIns="46723" rIns="89930" bIns="46723" anchor="t">
            <a:noAutofit/>
          </a:bodyPr>
          <a:lstStyle/>
          <a:p>
            <a:pPr algn="ctr"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lang="ko-KR" altLang="en-US"/>
            </a:pPr>
            <a:r>
              <a:rPr lang="en-US" altLang="ko-KR" sz="28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&lt;</a:t>
            </a:r>
            <a:r>
              <a:rPr lang="ko-KR" altLang="en-US" sz="28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업무체크리스트 활용</a:t>
            </a:r>
            <a:r>
              <a:rPr lang="en-US" altLang="ko-KR" sz="28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&gt;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251967" y="261399"/>
            <a:ext cx="4467225" cy="6248400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</p:pic>
      <p:pic>
        <p:nvPicPr>
          <p:cNvPr id="9217" name="Picture 1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2268723" y="405453"/>
            <a:ext cx="4533900" cy="6219825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4429533" y="477480"/>
            <a:ext cx="4543425" cy="6215652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서울시청\바탕 화면\2013긴급구조종합훈련\사진 및 영상들\긴급구조종합훈련 사진\IMG_6038.JPG"/>
          <p:cNvPicPr>
            <a:picLocks noChangeAspect="1" noChangeArrowheads="1"/>
          </p:cNvPicPr>
          <p:nvPr/>
        </p:nvPicPr>
        <p:blipFill rotWithShape="1">
          <a:blip r:embed="rId2" cstate="print">
            <a:lum bright="70000"/>
          </a:blip>
          <a:srcRect/>
          <a:stretch>
            <a:fillRect/>
          </a:stretch>
        </p:blipFill>
        <p:spPr>
          <a:xfrm>
            <a:off x="-1" y="-1"/>
            <a:ext cx="9147175" cy="6861175"/>
          </a:xfrm>
          <a:prstGeom prst="rect">
            <a:avLst/>
          </a:prstGeom>
          <a:noFill/>
        </p:spPr>
      </p:pic>
      <p:pic>
        <p:nvPicPr>
          <p:cNvPr id="8" name="그림 7" descr="평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6724" y="405453"/>
            <a:ext cx="8979366" cy="61222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56156" y="549507"/>
            <a:ext cx="5041890" cy="584775"/>
          </a:xfrm>
          <a:prstGeom prst="rect">
            <a:avLst/>
          </a:prstGeom>
          <a:solidFill>
            <a:schemeClr val="accent5">
              <a:lumMod val="50000"/>
              <a:alpha val="99000"/>
            </a:schemeClr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ko-KR" altLang="en-US" sz="3200" dirty="0" smtClean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rPr>
              <a:t>긴급구조 훈련평가 기준</a:t>
            </a:r>
            <a:endParaRPr lang="ko-KR" altLang="en-US" sz="3200" dirty="0">
              <a:solidFill>
                <a:schemeClr val="bg1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서울시청\바탕 화면\2013긴급구조종합훈련\사진 및 영상들\긴급구조종합훈련 사진\IMG_6038.JPG"/>
          <p:cNvPicPr>
            <a:picLocks noChangeAspect="1" noChangeArrowheads="1"/>
          </p:cNvPicPr>
          <p:nvPr/>
        </p:nvPicPr>
        <p:blipFill rotWithShape="1">
          <a:blip r:embed="rId2" cstate="print">
            <a:lum bright="70000"/>
          </a:blip>
          <a:srcRect/>
          <a:stretch>
            <a:fillRect/>
          </a:stretch>
        </p:blipFill>
        <p:spPr>
          <a:xfrm>
            <a:off x="-1" y="-1"/>
            <a:ext cx="9147175" cy="6861175"/>
          </a:xfrm>
          <a:prstGeom prst="rect">
            <a:avLst/>
          </a:prstGeom>
          <a:noFill/>
        </p:spPr>
      </p:pic>
      <p:sp>
        <p:nvSpPr>
          <p:cNvPr id="3" name="직사각형 2"/>
          <p:cNvSpPr/>
          <p:nvPr/>
        </p:nvSpPr>
        <p:spPr>
          <a:xfrm>
            <a:off x="396021" y="405453"/>
            <a:ext cx="1962369" cy="849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0002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000" spc="5">
                <a:solidFill>
                  <a:schemeClr val="accent5">
                    <a:lumMod val="25000"/>
                  </a:schemeClr>
                </a:solidFill>
                <a:latin typeface="HY헤드라인M"/>
                <a:ea typeface="HY헤드라인M"/>
                <a:sym typeface="Wingdings"/>
              </a:rPr>
              <a:t>긴급구조통제단</a:t>
            </a:r>
          </a:p>
          <a:p>
            <a:pPr defTabSz="90002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000" spc="5">
                <a:solidFill>
                  <a:schemeClr val="accent5">
                    <a:lumMod val="25000"/>
                  </a:schemeClr>
                </a:solidFill>
                <a:latin typeface="HY헤드라인M"/>
                <a:ea typeface="HY헤드라인M"/>
                <a:sym typeface="Wingdings"/>
              </a:rPr>
              <a:t>운영실적   평가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2628858" y="117345"/>
            <a:ext cx="5905500" cy="6555455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서울시청\바탕 화면\2013긴급구조종합훈련\사진 및 영상들\긴급구조종합훈련 사진\IMG_6038.JPG"/>
          <p:cNvPicPr>
            <a:picLocks noChangeAspect="1" noChangeArrowheads="1"/>
          </p:cNvPicPr>
          <p:nvPr/>
        </p:nvPicPr>
        <p:blipFill rotWithShape="1">
          <a:blip r:embed="rId3" cstate="print">
            <a:lum bright="77000"/>
          </a:blip>
          <a:srcRect/>
          <a:stretch>
            <a:fillRect/>
          </a:stretch>
        </p:blipFill>
        <p:spPr>
          <a:xfrm>
            <a:off x="-1" y="-28248"/>
            <a:ext cx="9147175" cy="6861175"/>
          </a:xfrm>
          <a:prstGeom prst="rect">
            <a:avLst/>
          </a:prstGeom>
          <a:noFill/>
        </p:spPr>
      </p:pic>
      <p:sp>
        <p:nvSpPr>
          <p:cNvPr id="7" name="직사각형 6"/>
          <p:cNvSpPr/>
          <p:nvPr/>
        </p:nvSpPr>
        <p:spPr>
          <a:xfrm>
            <a:off x="396021" y="333426"/>
            <a:ext cx="6338376" cy="57621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0" tIns="46723" rIns="89930" bIns="46723" anchor="t">
            <a:noAutofit/>
          </a:bodyPr>
          <a:lstStyle/>
          <a:p>
            <a:pPr algn="ctr" defTabSz="90002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lang="ko-KR" altLang="en-US"/>
            </a:pPr>
            <a:r>
              <a:rPr lang="en-US" altLang="ko-KR" sz="28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&lt;2014</a:t>
            </a:r>
            <a:r>
              <a:rPr lang="ko-KR" altLang="en-US" sz="28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년도 유형별 훈련 </a:t>
            </a:r>
            <a:r>
              <a:rPr lang="en-US" altLang="ko-KR" sz="2800" b="1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–</a:t>
            </a:r>
            <a:r>
              <a:rPr lang="en-US" altLang="ko-KR" sz="28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 </a:t>
            </a:r>
            <a:r>
              <a:rPr lang="ko-KR" altLang="en-US" sz="2800" spc="5">
                <a:solidFill>
                  <a:schemeClr val="accent5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서평가 반영</a:t>
            </a:r>
            <a:r>
              <a:rPr lang="en-US" altLang="ko-KR" sz="2800" spc="5">
                <a:solidFill>
                  <a:schemeClr val="tx2">
                    <a:lumMod val="50000"/>
                  </a:schemeClr>
                </a:solidFill>
                <a:latin typeface="HY헤드라인M"/>
                <a:ea typeface="HY헤드라인M"/>
                <a:sym typeface="Wingdings"/>
              </a:rPr>
              <a:t>&gt;</a:t>
            </a:r>
          </a:p>
        </p:txBody>
      </p:sp>
      <p:sp>
        <p:nvSpPr>
          <p:cNvPr id="8" name="직사각형 2"/>
          <p:cNvSpPr/>
          <p:nvPr/>
        </p:nvSpPr>
        <p:spPr>
          <a:xfrm>
            <a:off x="277136" y="909642"/>
            <a:ext cx="7274727" cy="72027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0" tIns="46723" rIns="89930" bIns="46723" anchor="t">
            <a:noAutofit/>
          </a:bodyPr>
          <a:lstStyle/>
          <a:p>
            <a:pPr defTabSz="90002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 lang="ko-KR" altLang="en-US"/>
            </a:pPr>
            <a:r>
              <a:rPr lang="en-US" altLang="ko-KR" sz="2400" b="1" spc="52" dirty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1. </a:t>
            </a:r>
            <a:r>
              <a:rPr lang="ko-KR" altLang="en-US" sz="2400" b="1" spc="52" dirty="0" smtClean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동대문구 </a:t>
            </a:r>
            <a:r>
              <a:rPr lang="ko-KR" altLang="en-US" sz="2400" b="1" spc="52" dirty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긴급구조종합훈련</a:t>
            </a:r>
            <a:r>
              <a:rPr lang="ko-KR" altLang="en-US" sz="2400" b="1" spc="52" dirty="0"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 </a:t>
            </a:r>
            <a:r>
              <a:rPr lang="en-US" altLang="ko-KR" b="1" spc="41" dirty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: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소방서 주관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(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년 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1</a:t>
            </a:r>
            <a:r>
              <a:rPr lang="ko-KR" altLang="en-US" spc="41" dirty="0" smtClean="0">
                <a:latin typeface="HY견고딕"/>
                <a:ea typeface="HY견고딕"/>
                <a:sym typeface="Wingdings"/>
              </a:rPr>
              <a:t>회 </a:t>
            </a:r>
            <a:r>
              <a:rPr lang="en-US" altLang="ko-KR" spc="41" dirty="0" smtClean="0">
                <a:latin typeface="HY견고딕"/>
                <a:ea typeface="HY견고딕"/>
                <a:sym typeface="Wingdings"/>
              </a:rPr>
              <a:t>10</a:t>
            </a:r>
            <a:r>
              <a:rPr lang="ko-KR" altLang="en-US" spc="41" dirty="0" smtClean="0">
                <a:latin typeface="HY견고딕"/>
                <a:ea typeface="HY견고딕"/>
                <a:sym typeface="Wingdings"/>
              </a:rPr>
              <a:t>월</a:t>
            </a:r>
            <a:r>
              <a:rPr lang="en-US" altLang="ko-KR" spc="41" dirty="0" smtClean="0">
                <a:latin typeface="HY견고딕"/>
                <a:ea typeface="HY견고딕"/>
                <a:sym typeface="Wingdings"/>
              </a:rPr>
              <a:t>)</a:t>
            </a:r>
            <a:r>
              <a:rPr lang="ko-KR" altLang="en-US" spc="41" dirty="0" smtClean="0">
                <a:latin typeface="HY견고딕"/>
                <a:ea typeface="HY견고딕"/>
                <a:sym typeface="Wingdings"/>
              </a:rPr>
              <a:t> </a:t>
            </a:r>
            <a:r>
              <a:rPr lang="en-US" altLang="ko-KR" spc="41" dirty="0" smtClean="0">
                <a:latin typeface="HY견고딕"/>
                <a:ea typeface="HY견고딕"/>
                <a:sym typeface="Wingdings"/>
              </a:rPr>
              <a:t> </a:t>
            </a:r>
            <a:endParaRPr lang="en-US" altLang="ko-KR" sz="1600" spc="52" dirty="0">
              <a:latin typeface="HY견고딕"/>
              <a:ea typeface="HY견고딕"/>
              <a:sym typeface="Wingdings"/>
            </a:endParaRPr>
          </a:p>
        </p:txBody>
      </p:sp>
      <p:sp>
        <p:nvSpPr>
          <p:cNvPr id="9" name="직사각형 2"/>
          <p:cNvSpPr/>
          <p:nvPr/>
        </p:nvSpPr>
        <p:spPr>
          <a:xfrm>
            <a:off x="277136" y="1341804"/>
            <a:ext cx="8211078" cy="216081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0" tIns="46723" rIns="89930" bIns="46723" anchor="t">
            <a:noAutofit/>
          </a:bodyPr>
          <a:lstStyle/>
          <a:p>
            <a:pPr defTabSz="90002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 lang="ko-KR" altLang="en-US"/>
            </a:pPr>
            <a:r>
              <a:rPr lang="en-US" altLang="ko-KR" sz="2400" b="1" spc="52" dirty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2. </a:t>
            </a:r>
            <a:r>
              <a:rPr lang="ko-KR" altLang="en-US" sz="2400" b="1" spc="52" dirty="0" err="1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긴급구조통제단</a:t>
            </a:r>
            <a:r>
              <a:rPr lang="ko-KR" altLang="en-US" sz="2400" b="1" spc="52" dirty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 불시 가동훈련</a:t>
            </a:r>
            <a:r>
              <a:rPr lang="ko-KR" altLang="en-US" sz="2400" b="1" spc="52" dirty="0"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 </a:t>
            </a:r>
          </a:p>
          <a:p>
            <a:pPr defTabSz="90002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 lang="ko-KR" altLang="en-US"/>
            </a:pPr>
            <a:r>
              <a:rPr lang="en-US" altLang="ko-KR" b="1" spc="41" dirty="0"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    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-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실시횟수 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: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분기별 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1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회 </a:t>
            </a:r>
          </a:p>
          <a:p>
            <a:pPr defTabSz="90002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 lang="ko-KR" altLang="en-US"/>
            </a:pPr>
            <a:r>
              <a:rPr lang="en-US" altLang="ko-KR" spc="41" dirty="0">
                <a:latin typeface="HY견고딕"/>
                <a:ea typeface="HY견고딕"/>
                <a:sym typeface="Wingdings"/>
              </a:rPr>
              <a:t>    -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평가인원 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: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본부 </a:t>
            </a:r>
            <a:r>
              <a:rPr lang="ko-KR" altLang="en-US" spc="41" dirty="0" smtClean="0">
                <a:latin typeface="HY견고딕"/>
                <a:ea typeface="HY견고딕"/>
                <a:sym typeface="Wingdings"/>
              </a:rPr>
              <a:t>중심 </a:t>
            </a:r>
            <a:r>
              <a:rPr lang="en-US" altLang="ko-KR" spc="41" dirty="0" smtClean="0">
                <a:latin typeface="HY견고딕"/>
                <a:ea typeface="HY견고딕"/>
                <a:sym typeface="Wingdings"/>
              </a:rPr>
              <a:t>7</a:t>
            </a:r>
            <a:r>
              <a:rPr lang="ko-KR" altLang="en-US" spc="41" dirty="0" smtClean="0">
                <a:latin typeface="HY견고딕"/>
                <a:ea typeface="HY견고딕"/>
                <a:sym typeface="Wingdings"/>
              </a:rPr>
              <a:t>명 내외</a:t>
            </a:r>
            <a:endParaRPr lang="ko-KR" altLang="en-US" spc="41" dirty="0">
              <a:latin typeface="HY견고딕"/>
              <a:ea typeface="HY견고딕"/>
              <a:sym typeface="Wingdings"/>
            </a:endParaRPr>
          </a:p>
          <a:p>
            <a:pPr defTabSz="90002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 lang="ko-KR" altLang="en-US"/>
            </a:pPr>
            <a:r>
              <a:rPr lang="en-US" altLang="ko-KR" spc="41" dirty="0">
                <a:latin typeface="HY견고딕"/>
                <a:ea typeface="HY견고딕"/>
                <a:sym typeface="Wingdings"/>
              </a:rPr>
              <a:t>    -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평가방법 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: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메시지 부여에 따른 불시 가동훈련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(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주말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,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휴일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, </a:t>
            </a:r>
            <a:r>
              <a:rPr lang="ko-KR" altLang="en-US" spc="41" dirty="0" err="1">
                <a:latin typeface="HY견고딕"/>
                <a:ea typeface="HY견고딕"/>
                <a:sym typeface="Wingdings"/>
              </a:rPr>
              <a:t>야간시간대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 포함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)</a:t>
            </a:r>
          </a:p>
          <a:p>
            <a:pPr defTabSz="90002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 lang="ko-KR" altLang="en-US"/>
            </a:pPr>
            <a:r>
              <a:rPr lang="en-US" altLang="ko-KR" spc="41" dirty="0">
                <a:latin typeface="HY견고딕"/>
                <a:ea typeface="HY견고딕"/>
                <a:sym typeface="Wingdings"/>
              </a:rPr>
              <a:t>                     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비상 발령에 따른 응소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, </a:t>
            </a:r>
            <a:r>
              <a:rPr lang="ko-KR" altLang="en-US" spc="41" dirty="0" err="1">
                <a:latin typeface="HY견고딕"/>
                <a:ea typeface="HY견고딕"/>
                <a:sym typeface="Wingdings"/>
              </a:rPr>
              <a:t>통제단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 설치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및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보고문서 작성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등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   </a:t>
            </a:r>
          </a:p>
          <a:p>
            <a:pPr defTabSz="90002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 lang="ko-KR" altLang="en-US"/>
            </a:pPr>
            <a:r>
              <a:rPr lang="en-US" altLang="ko-KR" sz="1600" spc="52" dirty="0"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0"/>
                </a:gradFill>
                <a:latin typeface="HY견고딕"/>
                <a:ea typeface="HY견고딕"/>
                <a:sym typeface="Wingdings"/>
              </a:rPr>
              <a:t>                    </a:t>
            </a:r>
          </a:p>
        </p:txBody>
      </p:sp>
      <p:sp>
        <p:nvSpPr>
          <p:cNvPr id="11" name="직사각형 2"/>
          <p:cNvSpPr/>
          <p:nvPr/>
        </p:nvSpPr>
        <p:spPr>
          <a:xfrm>
            <a:off x="255349" y="3502614"/>
            <a:ext cx="8211078" cy="144054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0" tIns="46723" rIns="89930" bIns="46723" anchor="t">
            <a:noAutofit/>
          </a:bodyPr>
          <a:lstStyle/>
          <a:p>
            <a:pPr defTabSz="90002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 lang="ko-KR" altLang="en-US"/>
            </a:pPr>
            <a:r>
              <a:rPr lang="en-US" altLang="ko-KR" sz="2400" b="1" spc="52" dirty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3. </a:t>
            </a:r>
            <a:r>
              <a:rPr lang="ko-KR" altLang="en-US" sz="2400" b="1" spc="52" dirty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비상연락망 불시점검</a:t>
            </a:r>
          </a:p>
          <a:p>
            <a:pPr defTabSz="90002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 lang="ko-KR" altLang="en-US"/>
            </a:pPr>
            <a:r>
              <a:rPr lang="en-US" altLang="ko-KR" spc="41" dirty="0">
                <a:latin typeface="HY견고딕"/>
                <a:ea typeface="HY견고딕"/>
                <a:sym typeface="Wingdings"/>
              </a:rPr>
              <a:t>    -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실시횟수 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: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월 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1</a:t>
            </a:r>
            <a:r>
              <a:rPr lang="ko-KR" altLang="en-US" spc="41" dirty="0" smtClean="0">
                <a:latin typeface="HY견고딕"/>
                <a:ea typeface="HY견고딕"/>
                <a:sym typeface="Wingdings"/>
              </a:rPr>
              <a:t>회 유선통화</a:t>
            </a:r>
            <a:r>
              <a:rPr lang="en-US" altLang="ko-KR" spc="41" dirty="0" smtClean="0">
                <a:latin typeface="HY견고딕"/>
                <a:ea typeface="HY견고딕"/>
                <a:sym typeface="Wingdings"/>
              </a:rPr>
              <a:t> </a:t>
            </a:r>
            <a:r>
              <a:rPr lang="ko-KR" altLang="en-US" spc="41" dirty="0" smtClean="0">
                <a:latin typeface="HY견고딕"/>
                <a:ea typeface="HY견고딕"/>
                <a:sym typeface="Wingdings"/>
              </a:rPr>
              <a:t>확인 </a:t>
            </a:r>
            <a:endParaRPr lang="ko-KR" altLang="en-US" spc="41" dirty="0">
              <a:latin typeface="HY견고딕"/>
              <a:ea typeface="HY견고딕"/>
              <a:sym typeface="Wingdings"/>
            </a:endParaRPr>
          </a:p>
          <a:p>
            <a:pPr defTabSz="90002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 lang="ko-KR" altLang="en-US"/>
            </a:pPr>
            <a:r>
              <a:rPr lang="en-US" altLang="ko-KR" spc="41" dirty="0">
                <a:latin typeface="HY견고딕"/>
                <a:ea typeface="HY견고딕"/>
                <a:sym typeface="Wingdings"/>
              </a:rPr>
              <a:t>    -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실시 횟수 및 유형 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: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월 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1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회</a:t>
            </a:r>
            <a:r>
              <a:rPr lang="en-US" altLang="ko-KR" spc="41" dirty="0" smtClean="0">
                <a:latin typeface="HY견고딕"/>
                <a:ea typeface="HY견고딕"/>
                <a:sym typeface="Wingdings"/>
              </a:rPr>
              <a:t>(</a:t>
            </a:r>
            <a:r>
              <a:rPr lang="ko-KR" altLang="en-US" spc="41" dirty="0" smtClean="0">
                <a:latin typeface="HY견고딕"/>
                <a:ea typeface="HY견고딕"/>
                <a:sym typeface="Wingdings"/>
              </a:rPr>
              <a:t>분기별</a:t>
            </a:r>
            <a:r>
              <a:rPr lang="en-US" altLang="ko-KR" spc="41" dirty="0" smtClean="0">
                <a:latin typeface="HY견고딕"/>
                <a:ea typeface="HY견고딕"/>
                <a:sym typeface="Wingdings"/>
              </a:rPr>
              <a:t>1</a:t>
            </a:r>
            <a:r>
              <a:rPr lang="ko-KR" altLang="en-US" spc="41" dirty="0" err="1" smtClean="0">
                <a:latin typeface="HY견고딕"/>
                <a:ea typeface="HY견고딕"/>
                <a:sym typeface="Wingdings"/>
              </a:rPr>
              <a:t>회이상</a:t>
            </a:r>
            <a:r>
              <a:rPr lang="ko-KR" altLang="en-US" spc="41" dirty="0" smtClean="0">
                <a:latin typeface="HY견고딕"/>
                <a:ea typeface="HY견고딕"/>
                <a:sym typeface="Wingdings"/>
              </a:rPr>
              <a:t> </a:t>
            </a:r>
            <a:r>
              <a:rPr lang="ko-KR" altLang="en-US" spc="41" dirty="0" err="1" smtClean="0">
                <a:latin typeface="HY견고딕"/>
                <a:ea typeface="HY견고딕"/>
                <a:sym typeface="Wingdings"/>
              </a:rPr>
              <a:t>비상동보장치</a:t>
            </a:r>
            <a:r>
              <a:rPr lang="ko-KR" altLang="en-US" spc="41" dirty="0" smtClean="0">
                <a:latin typeface="HY견고딕"/>
                <a:ea typeface="HY견고딕"/>
                <a:sym typeface="Wingdings"/>
              </a:rPr>
              <a:t>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활용 </a:t>
            </a:r>
            <a:r>
              <a:rPr lang="ko-KR" altLang="en-US" spc="41" dirty="0" err="1">
                <a:latin typeface="HY견고딕"/>
                <a:ea typeface="HY견고딕"/>
                <a:sym typeface="Wingdings"/>
              </a:rPr>
              <a:t>응소율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 점검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)  </a:t>
            </a:r>
          </a:p>
          <a:p>
            <a:pPr defTabSz="90002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 lang="ko-KR" altLang="en-US"/>
            </a:pPr>
            <a:r>
              <a:rPr lang="en-US" altLang="ko-KR" sz="1600" b="1" spc="52" dirty="0"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                    </a:t>
            </a:r>
          </a:p>
        </p:txBody>
      </p:sp>
      <p:sp>
        <p:nvSpPr>
          <p:cNvPr id="15" name="직사각형 2"/>
          <p:cNvSpPr/>
          <p:nvPr/>
        </p:nvSpPr>
        <p:spPr>
          <a:xfrm>
            <a:off x="277136" y="4943154"/>
            <a:ext cx="8211078" cy="144054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0" tIns="46723" rIns="89930" bIns="46723" anchor="t">
            <a:noAutofit/>
          </a:bodyPr>
          <a:lstStyle/>
          <a:p>
            <a:pPr defTabSz="90002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 lang="ko-KR" altLang="en-US"/>
            </a:pPr>
            <a:r>
              <a:rPr lang="en-US" altLang="ko-KR" sz="2400" b="1" spc="52" dirty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4. </a:t>
            </a:r>
            <a:r>
              <a:rPr lang="ko-KR" altLang="en-US" sz="2400" b="1" spc="52" dirty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도상훈련</a:t>
            </a:r>
            <a:r>
              <a:rPr lang="en-US" altLang="ko-KR" sz="2400" b="1" spc="52" dirty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(</a:t>
            </a:r>
            <a:r>
              <a:rPr lang="ko-KR" altLang="en-US" sz="2400" b="1" spc="52" dirty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기관합동 도상훈련</a:t>
            </a:r>
            <a:r>
              <a:rPr lang="en-US" altLang="ko-KR" sz="2400" b="1" spc="52" dirty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, </a:t>
            </a:r>
            <a:r>
              <a:rPr lang="ko-KR" altLang="en-US" sz="2400" b="1" spc="52" dirty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기능숙달도상훈련</a:t>
            </a:r>
            <a:r>
              <a:rPr lang="en-US" altLang="ko-KR" sz="2400" b="1" spc="52" dirty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)</a:t>
            </a:r>
          </a:p>
          <a:p>
            <a:pPr defTabSz="90002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 lang="ko-KR" altLang="en-US"/>
            </a:pPr>
            <a:r>
              <a:rPr lang="en-US" altLang="ko-KR" b="1" spc="41" dirty="0"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  <a:sym typeface="Wingdings"/>
              </a:rPr>
              <a:t>    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-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실시횟수 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: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기관합동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(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년 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2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회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),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기능숙달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(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월 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1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회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)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 </a:t>
            </a:r>
          </a:p>
          <a:p>
            <a:pPr defTabSz="90002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 lang="ko-KR" altLang="en-US"/>
            </a:pPr>
            <a:r>
              <a:rPr lang="en-US" altLang="ko-KR" spc="41" dirty="0">
                <a:latin typeface="HY견고딕"/>
                <a:ea typeface="HY견고딕"/>
                <a:sym typeface="Wingdings"/>
              </a:rPr>
              <a:t>    -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평가방법 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: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기관합동 도상훈련 </a:t>
            </a:r>
            <a:r>
              <a:rPr lang="en-US" altLang="ko-KR" spc="41" dirty="0">
                <a:latin typeface="HY견고딕"/>
                <a:ea typeface="HY견고딕"/>
                <a:sym typeface="Wingdings"/>
              </a:rPr>
              <a:t> - </a:t>
            </a:r>
            <a:r>
              <a:rPr lang="ko-KR" altLang="en-US" spc="41" dirty="0">
                <a:latin typeface="HY견고딕"/>
                <a:ea typeface="HY견고딕"/>
                <a:sym typeface="Wingdings"/>
              </a:rPr>
              <a:t>도상훈련 전 과정을 동영상 촬영 본부보고</a:t>
            </a:r>
          </a:p>
          <a:p>
            <a:pPr defTabSz="90002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 lang="ko-KR" altLang="en-US"/>
            </a:pPr>
            <a:r>
              <a:rPr lang="en-US" altLang="ko-KR" sz="1600" spc="52" dirty="0"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0"/>
                </a:gradFill>
                <a:latin typeface="HY견고딕"/>
                <a:ea typeface="HY견고딕"/>
                <a:sym typeface="Wingdings"/>
              </a:rPr>
              <a:t>                        </a:t>
            </a:r>
            <a:r>
              <a:rPr lang="en-US" altLang="ko-KR" spc="41" dirty="0"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0"/>
                </a:gradFill>
                <a:latin typeface="HY견고딕"/>
                <a:ea typeface="HY견고딕"/>
                <a:sym typeface="Wingdings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DSC_1925.JPG"/>
          <p:cNvPicPr>
            <a:picLocks noChangeAspect="1"/>
          </p:cNvPicPr>
          <p:nvPr/>
        </p:nvPicPr>
        <p:blipFill>
          <a:blip r:embed="rId3" cstate="print">
            <a:lum bright="70000"/>
          </a:blip>
          <a:stretch>
            <a:fillRect/>
          </a:stretch>
        </p:blipFill>
        <p:spPr>
          <a:xfrm>
            <a:off x="0" y="392906"/>
            <a:ext cx="9147175" cy="6075363"/>
          </a:xfrm>
          <a:prstGeom prst="rect">
            <a:avLst/>
          </a:prstGeom>
        </p:spPr>
      </p:pic>
      <p:sp>
        <p:nvSpPr>
          <p:cNvPr id="13" name="제목 1"/>
          <p:cNvSpPr txBox="1"/>
          <p:nvPr/>
        </p:nvSpPr>
        <p:spPr>
          <a:xfrm>
            <a:off x="684129" y="2494236"/>
            <a:ext cx="7922970" cy="1470695"/>
          </a:xfrm>
          <a:prstGeom prst="rect">
            <a:avLst/>
          </a:prstGeom>
        </p:spPr>
        <p:txBody>
          <a:bodyPr vert="horz" lIns="91430" tIns="45716" rIns="91430" bIns="45716" anchor="ctr">
            <a:noAutofit/>
          </a:bodyPr>
          <a:lstStyle/>
          <a:p>
            <a:pPr marL="0" lvl="0" indent="0" algn="ctr" defTabSz="914308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ko-KR" altLang="en-US" sz="5400" b="1" i="0"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cs typeface="+mj-cs"/>
              </a:rPr>
              <a:t>감 사 합 니 다</a:t>
            </a:r>
            <a:endParaRPr lang="en-US" altLang="ko-KR" sz="5400" b="1" i="0">
              <a:solidFill>
                <a:srgbClr val="FF0000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한컴오피스">
  <a:themeElements>
    <a:clrScheme name="PowerPoint">
      <a:dk1>
        <a:srgbClr val="000000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000000"/>
      </a:accent3>
      <a:accent4>
        <a:srgbClr val="4338C6"/>
      </a:accent4>
      <a:accent5>
        <a:srgbClr val="B2CEFF"/>
      </a:accent5>
      <a:accent6>
        <a:srgbClr val="B9B9B9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1_한컴오피스">
  <a:themeElements>
    <a:clrScheme name="PowerPoint">
      <a:dk1>
        <a:srgbClr val="000000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000000"/>
      </a:accent3>
      <a:accent4>
        <a:srgbClr val="4338C6"/>
      </a:accent4>
      <a:accent5>
        <a:srgbClr val="B2CEFF"/>
      </a:accent5>
      <a:accent6>
        <a:srgbClr val="B9B9B9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359</Words>
  <Application>Microsoft Office PowerPoint</Application>
  <PresentationFormat>사용자 지정</PresentationFormat>
  <Paragraphs>61</Paragraphs>
  <Slides>12</Slides>
  <Notes>7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12</vt:i4>
      </vt:variant>
    </vt:vector>
  </HeadingPairs>
  <TitlesOfParts>
    <vt:vector size="15" baseType="lpstr">
      <vt:lpstr>1_한컴오피스</vt:lpstr>
      <vt:lpstr>11_한컴오피스</vt:lpstr>
      <vt:lpstr>1_Office 테마</vt:lpstr>
      <vt:lpstr>  긴급구조통제단 운영 평가 계획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subject/>
  <dc:creator>Very Infortant Person</dc:creator>
  <cp:keywords/>
  <dc:description/>
  <cp:lastModifiedBy>SEC</cp:lastModifiedBy>
  <cp:revision>143</cp:revision>
  <dcterms:modified xsi:type="dcterms:W3CDTF">2014-03-16T23:49:18Z</dcterms:modified>
  <cp:category/>
</cp:coreProperties>
</file>