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571" r:id="rId2"/>
  </p:sldIdLst>
  <p:sldSz cx="9906000" cy="6858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pos="217" userDrawn="1">
          <p15:clr>
            <a:srgbClr val="A4A3A4"/>
          </p15:clr>
        </p15:guide>
        <p15:guide id="4" pos="5978" userDrawn="1">
          <p15:clr>
            <a:srgbClr val="A4A3A4"/>
          </p15:clr>
        </p15:guide>
        <p15:guide id="5" orient="horz" pos="4020" userDrawn="1">
          <p15:clr>
            <a:srgbClr val="A4A3A4"/>
          </p15:clr>
        </p15:guide>
        <p15:guide id="6" orient="horz" pos="482" userDrawn="1">
          <p15:clr>
            <a:srgbClr val="A4A3A4"/>
          </p15:clr>
        </p15:guide>
        <p15:guide id="7" pos="3120" userDrawn="1">
          <p15:clr>
            <a:srgbClr val="A4A3A4"/>
          </p15:clr>
        </p15:guide>
        <p15:guide id="8" pos="5207" userDrawn="1">
          <p15:clr>
            <a:srgbClr val="A4A3A4"/>
          </p15:clr>
        </p15:guide>
        <p15:guide id="9" pos="4118" userDrawn="1">
          <p15:clr>
            <a:srgbClr val="A4A3A4"/>
          </p15:clr>
        </p15:guide>
        <p15:guide id="10" pos="5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530"/>
    <a:srgbClr val="F8B21C"/>
    <a:srgbClr val="E62644"/>
    <a:srgbClr val="0377C2"/>
    <a:srgbClr val="76C483"/>
    <a:srgbClr val="00913F"/>
    <a:srgbClr val="B9E1C0"/>
    <a:srgbClr val="4EB25F"/>
    <a:srgbClr val="B2B2B2"/>
    <a:srgbClr val="DBE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6083" autoAdjust="0"/>
  </p:normalViewPr>
  <p:slideViewPr>
    <p:cSldViewPr showGuides="1">
      <p:cViewPr varScale="1">
        <p:scale>
          <a:sx n="116" d="100"/>
          <a:sy n="116" d="100"/>
        </p:scale>
        <p:origin x="-1206" y="-108"/>
      </p:cViewPr>
      <p:guideLst>
        <p:guide orient="horz" pos="4020"/>
        <p:guide orient="horz" pos="482"/>
        <p:guide pos="217"/>
        <p:guide pos="5978"/>
        <p:guide pos="3120"/>
        <p:guide pos="5207"/>
        <p:guide pos="4118"/>
        <p:guide pos="5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9787" cy="496967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0" y="3"/>
            <a:ext cx="2949787" cy="496967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r">
              <a:defRPr sz="1200"/>
            </a:lvl1pPr>
          </a:lstStyle>
          <a:p>
            <a:fld id="{6767631E-E778-49C2-8C96-F62CB0EBB6DB}" type="datetimeFigureOut">
              <a:rPr lang="ko-KR" altLang="en-US" smtClean="0"/>
              <a:pPr/>
              <a:t>2017-09-13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0" rIns="91421" bIns="4571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21" tIns="45710" rIns="91421" bIns="4571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649"/>
            <a:ext cx="2949787" cy="496967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0" y="9440649"/>
            <a:ext cx="2949787" cy="496967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r">
              <a:defRPr sz="1200"/>
            </a:lvl1pPr>
          </a:lstStyle>
          <a:p>
            <a:fld id="{DB9F5AEC-0B51-4DEB-BB9A-0CC8500D7B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071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F5AEC-0B51-4DEB-BB9A-0CC8500D7BDD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0265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79C1-7200-4F73-B462-4B47B1C367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3" name="그림 2" descr="hanwha corp(영좌우B R)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0622" y="6453554"/>
            <a:ext cx="845048" cy="26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91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bg>
      <p:bgPr>
        <a:gradFill flip="none" rotWithShape="1">
          <a:gsLst>
            <a:gs pos="0">
              <a:schemeClr val="accent1">
                <a:lumMod val="75000"/>
              </a:schemeClr>
            </a:gs>
            <a:gs pos="95890">
              <a:schemeClr val="tx1"/>
            </a:gs>
            <a:gs pos="44000">
              <a:schemeClr val="tx2">
                <a:lumMod val="75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FCB79C1-7200-4F73-B462-4B47B1C367A1}" type="slidenum">
              <a:rPr lang="en-US" altLang="ko-KR" smtClean="0"/>
              <a:pPr/>
              <a:t>‹#›</a:t>
            </a:fld>
            <a:endParaRPr lang="en-US"/>
          </a:p>
        </p:txBody>
      </p:sp>
      <p:pic>
        <p:nvPicPr>
          <p:cNvPr id="6" name="Picture 2" descr="D:\★ptwiz server\★공동작업폴더\20120618 한화-강원랜드 연화\템플릿\한화록-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911" y="6383045"/>
            <a:ext cx="910180" cy="33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4963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401272" y="630932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ko-KR" altLang="en-US" sz="900" kern="120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Century Gothic" panose="020B0502020202020204" pitchFamily="34" charset="0"/>
                <a:ea typeface="나눔고딕" pitchFamily="50" charset="-127"/>
                <a:cs typeface="+mn-cs"/>
              </a:defRPr>
            </a:lvl1pPr>
          </a:lstStyle>
          <a:p>
            <a:fld id="{6FCB79C1-7200-4F73-B462-4B47B1C367A1}" type="slidenum">
              <a:rPr lang="en-US" altLang="ko-KR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75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7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-1" y="-7"/>
            <a:ext cx="9937331" cy="892173"/>
            <a:chOff x="-1" y="-7"/>
            <a:chExt cx="9937331" cy="892173"/>
          </a:xfrm>
        </p:grpSpPr>
        <p:sp>
          <p:nvSpPr>
            <p:cNvPr id="306" name="이등변 삼각형 305"/>
            <p:cNvSpPr/>
            <p:nvPr/>
          </p:nvSpPr>
          <p:spPr>
            <a:xfrm rot="10800000">
              <a:off x="3152799" y="-7"/>
              <a:ext cx="4296185" cy="380824"/>
            </a:xfrm>
            <a:prstGeom prst="triangle">
              <a:avLst>
                <a:gd name="adj" fmla="val 11097"/>
              </a:avLst>
            </a:prstGeom>
            <a:solidFill>
              <a:srgbClr val="0068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3" name="이등변 삼각형 302"/>
            <p:cNvSpPr/>
            <p:nvPr/>
          </p:nvSpPr>
          <p:spPr>
            <a:xfrm rot="10800000" flipH="1">
              <a:off x="640451" y="-5"/>
              <a:ext cx="7576660" cy="320187"/>
            </a:xfrm>
            <a:prstGeom prst="triangle">
              <a:avLst>
                <a:gd name="adj" fmla="val 50632"/>
              </a:avLst>
            </a:prstGeom>
            <a:solidFill>
              <a:srgbClr val="E62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9" name="이등변 삼각형 21"/>
            <p:cNvSpPr/>
            <p:nvPr/>
          </p:nvSpPr>
          <p:spPr>
            <a:xfrm rot="10800000">
              <a:off x="4489906" y="-5"/>
              <a:ext cx="3918222" cy="320187"/>
            </a:xfrm>
            <a:custGeom>
              <a:avLst/>
              <a:gdLst>
                <a:gd name="connsiteX0" fmla="*/ 0 w 5601072"/>
                <a:gd name="connsiteY0" fmla="*/ 1238609 h 1238609"/>
                <a:gd name="connsiteX1" fmla="*/ 2800536 w 5601072"/>
                <a:gd name="connsiteY1" fmla="*/ 0 h 1238609"/>
                <a:gd name="connsiteX2" fmla="*/ 5601072 w 5601072"/>
                <a:gd name="connsiteY2" fmla="*/ 1238609 h 1238609"/>
                <a:gd name="connsiteX3" fmla="*/ 0 w 5601072"/>
                <a:gd name="connsiteY3" fmla="*/ 1238609 h 1238609"/>
                <a:gd name="connsiteX0" fmla="*/ 0 w 5601072"/>
                <a:gd name="connsiteY0" fmla="*/ 1190984 h 1190984"/>
                <a:gd name="connsiteX1" fmla="*/ 4276911 w 5601072"/>
                <a:gd name="connsiteY1" fmla="*/ 0 h 1190984"/>
                <a:gd name="connsiteX2" fmla="*/ 5601072 w 5601072"/>
                <a:gd name="connsiteY2" fmla="*/ 1190984 h 1190984"/>
                <a:gd name="connsiteX3" fmla="*/ 0 w 5601072"/>
                <a:gd name="connsiteY3" fmla="*/ 1190984 h 1190984"/>
                <a:gd name="connsiteX0" fmla="*/ 0 w 5601072"/>
                <a:gd name="connsiteY0" fmla="*/ 1190984 h 1190984"/>
                <a:gd name="connsiteX1" fmla="*/ 4276911 w 5601072"/>
                <a:gd name="connsiteY1" fmla="*/ 0 h 1190984"/>
                <a:gd name="connsiteX2" fmla="*/ 5601072 w 5601072"/>
                <a:gd name="connsiteY2" fmla="*/ 1190984 h 1190984"/>
                <a:gd name="connsiteX3" fmla="*/ 0 w 5601072"/>
                <a:gd name="connsiteY3" fmla="*/ 1190984 h 1190984"/>
                <a:gd name="connsiteX0" fmla="*/ 0 w 4705722"/>
                <a:gd name="connsiteY0" fmla="*/ 1190984 h 1190984"/>
                <a:gd name="connsiteX1" fmla="*/ 4276911 w 4705722"/>
                <a:gd name="connsiteY1" fmla="*/ 0 h 1190984"/>
                <a:gd name="connsiteX2" fmla="*/ 4705722 w 4705722"/>
                <a:gd name="connsiteY2" fmla="*/ 248009 h 1190984"/>
                <a:gd name="connsiteX3" fmla="*/ 0 w 4705722"/>
                <a:gd name="connsiteY3" fmla="*/ 1190984 h 1190984"/>
                <a:gd name="connsiteX0" fmla="*/ 0 w 4277097"/>
                <a:gd name="connsiteY0" fmla="*/ 1190984 h 1190984"/>
                <a:gd name="connsiteX1" fmla="*/ 4276911 w 4277097"/>
                <a:gd name="connsiteY1" fmla="*/ 0 h 1190984"/>
                <a:gd name="connsiteX2" fmla="*/ 4277097 w 4277097"/>
                <a:gd name="connsiteY2" fmla="*/ 1190984 h 1190984"/>
                <a:gd name="connsiteX3" fmla="*/ 0 w 4277097"/>
                <a:gd name="connsiteY3" fmla="*/ 1190984 h 1190984"/>
                <a:gd name="connsiteX0" fmla="*/ 0 w 4276911"/>
                <a:gd name="connsiteY0" fmla="*/ 1190984 h 1190984"/>
                <a:gd name="connsiteX1" fmla="*/ 4276911 w 4276911"/>
                <a:gd name="connsiteY1" fmla="*/ 0 h 1190984"/>
                <a:gd name="connsiteX2" fmla="*/ 3970746 w 4276911"/>
                <a:gd name="connsiteY2" fmla="*/ 1157310 h 1190984"/>
                <a:gd name="connsiteX3" fmla="*/ 0 w 4276911"/>
                <a:gd name="connsiteY3" fmla="*/ 1190984 h 1190984"/>
                <a:gd name="connsiteX0" fmla="*/ 0 w 4276911"/>
                <a:gd name="connsiteY0" fmla="*/ 1190984 h 1190984"/>
                <a:gd name="connsiteX1" fmla="*/ 4276911 w 4276911"/>
                <a:gd name="connsiteY1" fmla="*/ 0 h 1190984"/>
                <a:gd name="connsiteX2" fmla="*/ 3965548 w 4276911"/>
                <a:gd name="connsiteY2" fmla="*/ 1175027 h 1190984"/>
                <a:gd name="connsiteX3" fmla="*/ 0 w 4276911"/>
                <a:gd name="connsiteY3" fmla="*/ 1190984 h 1190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76911" h="1190984">
                  <a:moveTo>
                    <a:pt x="0" y="1190984"/>
                  </a:moveTo>
                  <a:lnTo>
                    <a:pt x="4276911" y="0"/>
                  </a:lnTo>
                  <a:lnTo>
                    <a:pt x="3965548" y="1175027"/>
                  </a:lnTo>
                  <a:lnTo>
                    <a:pt x="0" y="1190984"/>
                  </a:lnTo>
                  <a:close/>
                </a:path>
              </a:pathLst>
            </a:custGeom>
            <a:solidFill>
              <a:srgbClr val="B715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7" name="이등변 삼각형 296"/>
            <p:cNvSpPr/>
            <p:nvPr/>
          </p:nvSpPr>
          <p:spPr>
            <a:xfrm rot="10800000">
              <a:off x="5378242" y="-7"/>
              <a:ext cx="3175157" cy="380824"/>
            </a:xfrm>
            <a:prstGeom prst="triangle">
              <a:avLst>
                <a:gd name="adj" fmla="val 49425"/>
              </a:avLst>
            </a:prstGeom>
            <a:solidFill>
              <a:srgbClr val="0096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6" name="이등변 삼각형 21"/>
            <p:cNvSpPr/>
            <p:nvPr/>
          </p:nvSpPr>
          <p:spPr>
            <a:xfrm rot="10800000" flipH="1">
              <a:off x="7041232" y="-4"/>
              <a:ext cx="2896098" cy="892170"/>
            </a:xfrm>
            <a:custGeom>
              <a:avLst/>
              <a:gdLst>
                <a:gd name="connsiteX0" fmla="*/ 0 w 5601072"/>
                <a:gd name="connsiteY0" fmla="*/ 1238609 h 1238609"/>
                <a:gd name="connsiteX1" fmla="*/ 2800536 w 5601072"/>
                <a:gd name="connsiteY1" fmla="*/ 0 h 1238609"/>
                <a:gd name="connsiteX2" fmla="*/ 5601072 w 5601072"/>
                <a:gd name="connsiteY2" fmla="*/ 1238609 h 1238609"/>
                <a:gd name="connsiteX3" fmla="*/ 0 w 5601072"/>
                <a:gd name="connsiteY3" fmla="*/ 1238609 h 1238609"/>
                <a:gd name="connsiteX0" fmla="*/ 0 w 5601072"/>
                <a:gd name="connsiteY0" fmla="*/ 1190984 h 1190984"/>
                <a:gd name="connsiteX1" fmla="*/ 4276911 w 5601072"/>
                <a:gd name="connsiteY1" fmla="*/ 0 h 1190984"/>
                <a:gd name="connsiteX2" fmla="*/ 5601072 w 5601072"/>
                <a:gd name="connsiteY2" fmla="*/ 1190984 h 1190984"/>
                <a:gd name="connsiteX3" fmla="*/ 0 w 5601072"/>
                <a:gd name="connsiteY3" fmla="*/ 1190984 h 1190984"/>
                <a:gd name="connsiteX0" fmla="*/ 0 w 5601072"/>
                <a:gd name="connsiteY0" fmla="*/ 1190984 h 1190984"/>
                <a:gd name="connsiteX1" fmla="*/ 4276911 w 5601072"/>
                <a:gd name="connsiteY1" fmla="*/ 0 h 1190984"/>
                <a:gd name="connsiteX2" fmla="*/ 5601072 w 5601072"/>
                <a:gd name="connsiteY2" fmla="*/ 1190984 h 1190984"/>
                <a:gd name="connsiteX3" fmla="*/ 0 w 5601072"/>
                <a:gd name="connsiteY3" fmla="*/ 1190984 h 1190984"/>
                <a:gd name="connsiteX0" fmla="*/ 0 w 4705722"/>
                <a:gd name="connsiteY0" fmla="*/ 1190984 h 1190984"/>
                <a:gd name="connsiteX1" fmla="*/ 4276911 w 4705722"/>
                <a:gd name="connsiteY1" fmla="*/ 0 h 1190984"/>
                <a:gd name="connsiteX2" fmla="*/ 4705722 w 4705722"/>
                <a:gd name="connsiteY2" fmla="*/ 248009 h 1190984"/>
                <a:gd name="connsiteX3" fmla="*/ 0 w 4705722"/>
                <a:gd name="connsiteY3" fmla="*/ 1190984 h 1190984"/>
                <a:gd name="connsiteX0" fmla="*/ 0 w 4277097"/>
                <a:gd name="connsiteY0" fmla="*/ 1190984 h 1190984"/>
                <a:gd name="connsiteX1" fmla="*/ 4276911 w 4277097"/>
                <a:gd name="connsiteY1" fmla="*/ 0 h 1190984"/>
                <a:gd name="connsiteX2" fmla="*/ 4277097 w 4277097"/>
                <a:gd name="connsiteY2" fmla="*/ 1190984 h 1190984"/>
                <a:gd name="connsiteX3" fmla="*/ 0 w 4277097"/>
                <a:gd name="connsiteY3" fmla="*/ 1190984 h 1190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77097" h="1190984">
                  <a:moveTo>
                    <a:pt x="0" y="1190984"/>
                  </a:moveTo>
                  <a:lnTo>
                    <a:pt x="4276911" y="0"/>
                  </a:lnTo>
                  <a:lnTo>
                    <a:pt x="4277097" y="1190984"/>
                  </a:lnTo>
                  <a:lnTo>
                    <a:pt x="0" y="119098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8" name="이등변 삼각형 21"/>
            <p:cNvSpPr/>
            <p:nvPr/>
          </p:nvSpPr>
          <p:spPr>
            <a:xfrm rot="10800000" flipH="1">
              <a:off x="9408658" y="-4"/>
              <a:ext cx="528670" cy="892170"/>
            </a:xfrm>
            <a:custGeom>
              <a:avLst/>
              <a:gdLst>
                <a:gd name="connsiteX0" fmla="*/ 0 w 5601072"/>
                <a:gd name="connsiteY0" fmla="*/ 1238609 h 1238609"/>
                <a:gd name="connsiteX1" fmla="*/ 2800536 w 5601072"/>
                <a:gd name="connsiteY1" fmla="*/ 0 h 1238609"/>
                <a:gd name="connsiteX2" fmla="*/ 5601072 w 5601072"/>
                <a:gd name="connsiteY2" fmla="*/ 1238609 h 1238609"/>
                <a:gd name="connsiteX3" fmla="*/ 0 w 5601072"/>
                <a:gd name="connsiteY3" fmla="*/ 1238609 h 1238609"/>
                <a:gd name="connsiteX0" fmla="*/ 0 w 5601072"/>
                <a:gd name="connsiteY0" fmla="*/ 1190984 h 1190984"/>
                <a:gd name="connsiteX1" fmla="*/ 4276911 w 5601072"/>
                <a:gd name="connsiteY1" fmla="*/ 0 h 1190984"/>
                <a:gd name="connsiteX2" fmla="*/ 5601072 w 5601072"/>
                <a:gd name="connsiteY2" fmla="*/ 1190984 h 1190984"/>
                <a:gd name="connsiteX3" fmla="*/ 0 w 5601072"/>
                <a:gd name="connsiteY3" fmla="*/ 1190984 h 1190984"/>
                <a:gd name="connsiteX0" fmla="*/ 0 w 5601072"/>
                <a:gd name="connsiteY0" fmla="*/ 1190984 h 1190984"/>
                <a:gd name="connsiteX1" fmla="*/ 4276911 w 5601072"/>
                <a:gd name="connsiteY1" fmla="*/ 0 h 1190984"/>
                <a:gd name="connsiteX2" fmla="*/ 5601072 w 5601072"/>
                <a:gd name="connsiteY2" fmla="*/ 1190984 h 1190984"/>
                <a:gd name="connsiteX3" fmla="*/ 0 w 5601072"/>
                <a:gd name="connsiteY3" fmla="*/ 1190984 h 1190984"/>
                <a:gd name="connsiteX0" fmla="*/ 0 w 4705722"/>
                <a:gd name="connsiteY0" fmla="*/ 1190984 h 1190984"/>
                <a:gd name="connsiteX1" fmla="*/ 4276911 w 4705722"/>
                <a:gd name="connsiteY1" fmla="*/ 0 h 1190984"/>
                <a:gd name="connsiteX2" fmla="*/ 4705722 w 4705722"/>
                <a:gd name="connsiteY2" fmla="*/ 248009 h 1190984"/>
                <a:gd name="connsiteX3" fmla="*/ 0 w 4705722"/>
                <a:gd name="connsiteY3" fmla="*/ 1190984 h 1190984"/>
                <a:gd name="connsiteX0" fmla="*/ 0 w 4277097"/>
                <a:gd name="connsiteY0" fmla="*/ 1190984 h 1190984"/>
                <a:gd name="connsiteX1" fmla="*/ 4276911 w 4277097"/>
                <a:gd name="connsiteY1" fmla="*/ 0 h 1190984"/>
                <a:gd name="connsiteX2" fmla="*/ 4277097 w 4277097"/>
                <a:gd name="connsiteY2" fmla="*/ 1190984 h 1190984"/>
                <a:gd name="connsiteX3" fmla="*/ 0 w 4277097"/>
                <a:gd name="connsiteY3" fmla="*/ 1190984 h 1190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77097" h="1190984">
                  <a:moveTo>
                    <a:pt x="0" y="1190984"/>
                  </a:moveTo>
                  <a:lnTo>
                    <a:pt x="4276911" y="0"/>
                  </a:lnTo>
                  <a:lnTo>
                    <a:pt x="4277097" y="1190984"/>
                  </a:lnTo>
                  <a:lnTo>
                    <a:pt x="0" y="1190984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5" name="이등변 삼각형 21"/>
            <p:cNvSpPr/>
            <p:nvPr/>
          </p:nvSpPr>
          <p:spPr>
            <a:xfrm rot="10800000">
              <a:off x="-1" y="0"/>
              <a:ext cx="1391788" cy="446384"/>
            </a:xfrm>
            <a:custGeom>
              <a:avLst/>
              <a:gdLst>
                <a:gd name="connsiteX0" fmla="*/ 0 w 5601072"/>
                <a:gd name="connsiteY0" fmla="*/ 1238609 h 1238609"/>
                <a:gd name="connsiteX1" fmla="*/ 2800536 w 5601072"/>
                <a:gd name="connsiteY1" fmla="*/ 0 h 1238609"/>
                <a:gd name="connsiteX2" fmla="*/ 5601072 w 5601072"/>
                <a:gd name="connsiteY2" fmla="*/ 1238609 h 1238609"/>
                <a:gd name="connsiteX3" fmla="*/ 0 w 5601072"/>
                <a:gd name="connsiteY3" fmla="*/ 1238609 h 1238609"/>
                <a:gd name="connsiteX0" fmla="*/ 0 w 5601072"/>
                <a:gd name="connsiteY0" fmla="*/ 1190984 h 1190984"/>
                <a:gd name="connsiteX1" fmla="*/ 4276911 w 5601072"/>
                <a:gd name="connsiteY1" fmla="*/ 0 h 1190984"/>
                <a:gd name="connsiteX2" fmla="*/ 5601072 w 5601072"/>
                <a:gd name="connsiteY2" fmla="*/ 1190984 h 1190984"/>
                <a:gd name="connsiteX3" fmla="*/ 0 w 5601072"/>
                <a:gd name="connsiteY3" fmla="*/ 1190984 h 1190984"/>
                <a:gd name="connsiteX0" fmla="*/ 0 w 5601072"/>
                <a:gd name="connsiteY0" fmla="*/ 1190984 h 1190984"/>
                <a:gd name="connsiteX1" fmla="*/ 4276911 w 5601072"/>
                <a:gd name="connsiteY1" fmla="*/ 0 h 1190984"/>
                <a:gd name="connsiteX2" fmla="*/ 5601072 w 5601072"/>
                <a:gd name="connsiteY2" fmla="*/ 1190984 h 1190984"/>
                <a:gd name="connsiteX3" fmla="*/ 0 w 5601072"/>
                <a:gd name="connsiteY3" fmla="*/ 1190984 h 1190984"/>
                <a:gd name="connsiteX0" fmla="*/ 0 w 4705722"/>
                <a:gd name="connsiteY0" fmla="*/ 1190984 h 1190984"/>
                <a:gd name="connsiteX1" fmla="*/ 4276911 w 4705722"/>
                <a:gd name="connsiteY1" fmla="*/ 0 h 1190984"/>
                <a:gd name="connsiteX2" fmla="*/ 4705722 w 4705722"/>
                <a:gd name="connsiteY2" fmla="*/ 248009 h 1190984"/>
                <a:gd name="connsiteX3" fmla="*/ 0 w 4705722"/>
                <a:gd name="connsiteY3" fmla="*/ 1190984 h 1190984"/>
                <a:gd name="connsiteX0" fmla="*/ 0 w 4277097"/>
                <a:gd name="connsiteY0" fmla="*/ 1190984 h 1190984"/>
                <a:gd name="connsiteX1" fmla="*/ 4276911 w 4277097"/>
                <a:gd name="connsiteY1" fmla="*/ 0 h 1190984"/>
                <a:gd name="connsiteX2" fmla="*/ 4277097 w 4277097"/>
                <a:gd name="connsiteY2" fmla="*/ 1190984 h 1190984"/>
                <a:gd name="connsiteX3" fmla="*/ 0 w 4277097"/>
                <a:gd name="connsiteY3" fmla="*/ 1190984 h 1190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77097" h="1190984">
                  <a:moveTo>
                    <a:pt x="0" y="1190984"/>
                  </a:moveTo>
                  <a:lnTo>
                    <a:pt x="4276911" y="0"/>
                  </a:lnTo>
                  <a:lnTo>
                    <a:pt x="4277097" y="1190984"/>
                  </a:lnTo>
                  <a:lnTo>
                    <a:pt x="0" y="1190984"/>
                  </a:lnTo>
                  <a:close/>
                </a:path>
              </a:pathLst>
            </a:custGeom>
            <a:solidFill>
              <a:srgbClr val="0377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272480" y="6237312"/>
            <a:ext cx="180020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124859" y="1023065"/>
            <a:ext cx="3257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-윤고딕320" pitchFamily="18" charset="-127"/>
                <a:ea typeface="-윤고딕320" pitchFamily="18" charset="-127"/>
              </a:defRPr>
            </a:lvl1pPr>
          </a:lstStyle>
          <a:p>
            <a:r>
              <a:rPr lang="en-US" altLang="ko-KR" sz="1400" b="1" spc="-150" dirty="0" smtClean="0">
                <a:solidFill>
                  <a:srgbClr val="FF66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spc="-150" dirty="0" err="1" smtClean="0">
                <a:solidFill>
                  <a:srgbClr val="FF66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선유도</a:t>
            </a:r>
            <a:r>
              <a:rPr lang="ko-KR" altLang="en-US" sz="1400" b="1" spc="-150" dirty="0" smtClean="0">
                <a:solidFill>
                  <a:srgbClr val="FF66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공원 선착장 주변</a:t>
            </a:r>
            <a:r>
              <a:rPr lang="en-US" altLang="ko-KR" sz="1400" b="1" spc="-150" dirty="0" smtClean="0">
                <a:solidFill>
                  <a:srgbClr val="FF66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spc="-150" dirty="0" smtClean="0">
                <a:solidFill>
                  <a:srgbClr val="FF66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바지선  </a:t>
            </a:r>
            <a:r>
              <a:rPr lang="en-US" altLang="ko-KR" sz="1400" b="1" spc="-150" dirty="0" smtClean="0">
                <a:solidFill>
                  <a:srgbClr val="FF66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Lay Out </a:t>
            </a:r>
            <a:endParaRPr lang="en-US" altLang="ko-KR" sz="1400" b="1" spc="-150" dirty="0">
              <a:solidFill>
                <a:srgbClr val="FF66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/>
          <a:srcRect b="13930"/>
          <a:stretch/>
        </p:blipFill>
        <p:spPr>
          <a:xfrm>
            <a:off x="-15552" y="1916832"/>
            <a:ext cx="9939460" cy="4968552"/>
          </a:xfrm>
          <a:prstGeom prst="rect">
            <a:avLst/>
          </a:prstGeom>
        </p:spPr>
      </p:pic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128836" y="2723874"/>
            <a:ext cx="577850" cy="1463675"/>
          </a:xfrm>
          <a:prstGeom prst="rect">
            <a:avLst/>
          </a:prstGeom>
          <a:solidFill>
            <a:srgbClr val="FFFF00"/>
          </a:solidFill>
          <a:ln w="12700">
            <a:solidFill>
              <a:srgbClr val="953735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000" spc="-80">
                <a:solidFill>
                  <a:prstClr val="black"/>
                </a:solidFill>
                <a:latin typeface="맑은 고딕"/>
                <a:ea typeface="맑은 고딕"/>
              </a:rPr>
              <a:t>Tower1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000" spc="-80">
                <a:solidFill>
                  <a:prstClr val="black"/>
                </a:solidFill>
                <a:latin typeface="맑은 고딕"/>
                <a:ea typeface="맑은 고딕"/>
              </a:rPr>
              <a:t>바지선</a:t>
            </a:r>
          </a:p>
        </p:txBody>
      </p:sp>
      <p:sp>
        <p:nvSpPr>
          <p:cNvPr id="31" name="Rectangle 27"/>
          <p:cNvSpPr>
            <a:spLocks noChangeArrowheads="1"/>
          </p:cNvSpPr>
          <p:nvPr/>
        </p:nvSpPr>
        <p:spPr bwMode="auto">
          <a:xfrm>
            <a:off x="776536" y="2725462"/>
            <a:ext cx="576263" cy="1463675"/>
          </a:xfrm>
          <a:prstGeom prst="rect">
            <a:avLst/>
          </a:prstGeom>
          <a:solidFill>
            <a:srgbClr val="FFFF00"/>
          </a:solidFill>
          <a:ln w="12700">
            <a:solidFill>
              <a:srgbClr val="953735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000" spc="-80" dirty="0">
                <a:solidFill>
                  <a:prstClr val="black"/>
                </a:solidFill>
                <a:latin typeface="맑은 고딕"/>
                <a:ea typeface="맑은 고딕"/>
              </a:rPr>
              <a:t>Tower2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000" spc="-80" dirty="0">
                <a:solidFill>
                  <a:prstClr val="black"/>
                </a:solidFill>
                <a:latin typeface="맑은 고딕"/>
                <a:ea typeface="맑은 고딕"/>
              </a:rPr>
              <a:t>바지선</a:t>
            </a:r>
            <a:endParaRPr kumimoji="1" lang="en-US" altLang="ko-KR" sz="10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33" name="Rectangle 90"/>
          <p:cNvSpPr>
            <a:spLocks noChangeArrowheads="1"/>
          </p:cNvSpPr>
          <p:nvPr/>
        </p:nvSpPr>
        <p:spPr bwMode="auto">
          <a:xfrm rot="1054010">
            <a:off x="1878793" y="3138155"/>
            <a:ext cx="158750" cy="1125537"/>
          </a:xfrm>
          <a:prstGeom prst="rect">
            <a:avLst/>
          </a:prstGeom>
          <a:solidFill>
            <a:srgbClr val="FFFF00"/>
          </a:solidFill>
          <a:ln w="9525" cap="rnd">
            <a:solidFill>
              <a:srgbClr val="953735"/>
            </a:solidFill>
            <a:prstDash val="solid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>
                <a:solidFill>
                  <a:prstClr val="black"/>
                </a:solidFill>
                <a:latin typeface="맑은 고딕"/>
                <a:ea typeface="맑은 고딕"/>
              </a:rPr>
              <a:t>한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>
                <a:solidFill>
                  <a:prstClr val="black"/>
                </a:solidFill>
                <a:latin typeface="맑은 고딕"/>
                <a:ea typeface="맑은 고딕"/>
              </a:rPr>
              <a:t>강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200" spc="-80">
                <a:solidFill>
                  <a:prstClr val="black"/>
                </a:solidFill>
                <a:latin typeface="맑은 고딕"/>
                <a:ea typeface="맑은 고딕"/>
              </a:rPr>
              <a:t>1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200" spc="-8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34" name="Rectangle 90"/>
          <p:cNvSpPr>
            <a:spLocks noChangeArrowheads="1"/>
          </p:cNvSpPr>
          <p:nvPr/>
        </p:nvSpPr>
        <p:spPr bwMode="auto">
          <a:xfrm rot="1054010">
            <a:off x="2043099" y="3190542"/>
            <a:ext cx="158750" cy="1125537"/>
          </a:xfrm>
          <a:prstGeom prst="rect">
            <a:avLst/>
          </a:prstGeom>
          <a:solidFill>
            <a:srgbClr val="FFFF00"/>
          </a:solidFill>
          <a:ln w="9525" cap="rnd">
            <a:solidFill>
              <a:srgbClr val="953735"/>
            </a:solidFill>
            <a:prstDash val="solid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한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강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2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2</a:t>
            </a: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35" name="Rectangle 90"/>
          <p:cNvSpPr>
            <a:spLocks noChangeArrowheads="1"/>
          </p:cNvSpPr>
          <p:nvPr/>
        </p:nvSpPr>
        <p:spPr bwMode="auto">
          <a:xfrm rot="1054010">
            <a:off x="2207406" y="3242930"/>
            <a:ext cx="158750" cy="1125537"/>
          </a:xfrm>
          <a:prstGeom prst="rect">
            <a:avLst/>
          </a:prstGeom>
          <a:solidFill>
            <a:srgbClr val="FFFF00"/>
          </a:solidFill>
          <a:ln w="9525" cap="rnd">
            <a:solidFill>
              <a:srgbClr val="953735"/>
            </a:solidFill>
            <a:prstDash val="solid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한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강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2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3</a:t>
            </a: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36" name="Rectangle 90"/>
          <p:cNvSpPr>
            <a:spLocks noChangeArrowheads="1"/>
          </p:cNvSpPr>
          <p:nvPr/>
        </p:nvSpPr>
        <p:spPr bwMode="auto">
          <a:xfrm rot="1054010">
            <a:off x="2536023" y="3351124"/>
            <a:ext cx="158750" cy="1125537"/>
          </a:xfrm>
          <a:prstGeom prst="rect">
            <a:avLst/>
          </a:prstGeom>
          <a:solidFill>
            <a:srgbClr val="FFFF00"/>
          </a:solidFill>
          <a:ln w="9525" cap="rnd">
            <a:solidFill>
              <a:srgbClr val="953735"/>
            </a:solidFill>
            <a:prstDash val="solid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한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강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5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37" name="Rectangle 90"/>
          <p:cNvSpPr>
            <a:spLocks noChangeArrowheads="1"/>
          </p:cNvSpPr>
          <p:nvPr/>
        </p:nvSpPr>
        <p:spPr bwMode="auto">
          <a:xfrm rot="1054010">
            <a:off x="2700333" y="3404218"/>
            <a:ext cx="158750" cy="1125537"/>
          </a:xfrm>
          <a:prstGeom prst="rect">
            <a:avLst/>
          </a:prstGeom>
          <a:solidFill>
            <a:srgbClr val="FFFF00"/>
          </a:solidFill>
          <a:ln w="9525" cap="rnd">
            <a:solidFill>
              <a:srgbClr val="953735"/>
            </a:solidFill>
            <a:prstDash val="solid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한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강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2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6</a:t>
            </a: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38" name="Rectangle 90"/>
          <p:cNvSpPr>
            <a:spLocks noChangeArrowheads="1"/>
          </p:cNvSpPr>
          <p:nvPr/>
        </p:nvSpPr>
        <p:spPr bwMode="auto">
          <a:xfrm rot="195678">
            <a:off x="3497466" y="3366218"/>
            <a:ext cx="158750" cy="1125537"/>
          </a:xfrm>
          <a:prstGeom prst="rect">
            <a:avLst/>
          </a:prstGeom>
          <a:solidFill>
            <a:srgbClr val="FFFF00"/>
          </a:solidFill>
          <a:ln w="9525" cap="rnd">
            <a:solidFill>
              <a:srgbClr val="953735"/>
            </a:solidFill>
            <a:prstDash val="solid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한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강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8</a:t>
            </a:r>
            <a:endParaRPr kumimoji="1" lang="en-US" altLang="ko-KR" sz="12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39" name="Rectangle 90"/>
          <p:cNvSpPr>
            <a:spLocks noChangeArrowheads="1"/>
          </p:cNvSpPr>
          <p:nvPr/>
        </p:nvSpPr>
        <p:spPr bwMode="auto">
          <a:xfrm rot="5400000">
            <a:off x="4356274" y="3173807"/>
            <a:ext cx="158750" cy="1125537"/>
          </a:xfrm>
          <a:prstGeom prst="rect">
            <a:avLst/>
          </a:prstGeom>
          <a:solidFill>
            <a:srgbClr val="FF0000">
              <a:alpha val="70000"/>
            </a:srgbClr>
          </a:solidFill>
          <a:ln w="9525" cap="rnd">
            <a:solidFill>
              <a:srgbClr val="953735"/>
            </a:solidFill>
            <a:prstDash val="solid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한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강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2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10</a:t>
            </a: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40" name="Rectangle 90"/>
          <p:cNvSpPr>
            <a:spLocks noChangeArrowheads="1"/>
          </p:cNvSpPr>
          <p:nvPr/>
        </p:nvSpPr>
        <p:spPr bwMode="auto">
          <a:xfrm rot="5400000">
            <a:off x="4356274" y="3000515"/>
            <a:ext cx="158750" cy="1125537"/>
          </a:xfrm>
          <a:prstGeom prst="rect">
            <a:avLst/>
          </a:prstGeom>
          <a:solidFill>
            <a:srgbClr val="FF0000"/>
          </a:solidFill>
          <a:ln w="9525" cap="rnd">
            <a:solidFill>
              <a:srgbClr val="953735"/>
            </a:solidFill>
            <a:prstDash val="solid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한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강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2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9</a:t>
            </a: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41" name="Rectangle 90"/>
          <p:cNvSpPr>
            <a:spLocks noChangeArrowheads="1"/>
          </p:cNvSpPr>
          <p:nvPr/>
        </p:nvSpPr>
        <p:spPr bwMode="auto">
          <a:xfrm rot="5400000">
            <a:off x="4356274" y="3347099"/>
            <a:ext cx="158750" cy="1125537"/>
          </a:xfrm>
          <a:prstGeom prst="rect">
            <a:avLst/>
          </a:prstGeom>
          <a:solidFill>
            <a:srgbClr val="FFFF00"/>
          </a:solidFill>
          <a:ln w="9525" cap="rnd">
            <a:solidFill>
              <a:srgbClr val="953735"/>
            </a:solidFill>
            <a:prstDash val="solid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한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강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2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11</a:t>
            </a: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42" name="Rectangle 90"/>
          <p:cNvSpPr>
            <a:spLocks noChangeArrowheads="1"/>
          </p:cNvSpPr>
          <p:nvPr/>
        </p:nvSpPr>
        <p:spPr bwMode="auto">
          <a:xfrm rot="5400000">
            <a:off x="4356274" y="3529909"/>
            <a:ext cx="158750" cy="1125537"/>
          </a:xfrm>
          <a:prstGeom prst="rect">
            <a:avLst/>
          </a:prstGeom>
          <a:solidFill>
            <a:srgbClr val="FFFF00"/>
          </a:solidFill>
          <a:ln w="9525" cap="rnd">
            <a:solidFill>
              <a:srgbClr val="953735"/>
            </a:solidFill>
            <a:prstDash val="solid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한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강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2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12</a:t>
            </a: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43" name="Text Box 135"/>
          <p:cNvSpPr txBox="1">
            <a:spLocks noChangeArrowheads="1"/>
          </p:cNvSpPr>
          <p:nvPr/>
        </p:nvSpPr>
        <p:spPr bwMode="auto">
          <a:xfrm>
            <a:off x="5199961" y="4589435"/>
            <a:ext cx="1265207" cy="276999"/>
          </a:xfrm>
          <a:prstGeom prst="rect">
            <a:avLst/>
          </a:prstGeom>
          <a:solidFill>
            <a:srgbClr val="F3732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 smtClean="0">
                <a:solidFill>
                  <a:prstClr val="white"/>
                </a:solidFill>
                <a:latin typeface="맑은 고딕"/>
                <a:ea typeface="맑은 고딕"/>
              </a:rPr>
              <a:t>유람선 선착장</a:t>
            </a:r>
            <a:endParaRPr kumimoji="1" lang="en-US" altLang="ko-KR" sz="1200" spc="-80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44" name="Rectangle 27"/>
          <p:cNvSpPr>
            <a:spLocks noChangeArrowheads="1"/>
          </p:cNvSpPr>
          <p:nvPr/>
        </p:nvSpPr>
        <p:spPr bwMode="auto">
          <a:xfrm>
            <a:off x="7245614" y="3501008"/>
            <a:ext cx="540000" cy="14400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0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0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한양</a:t>
            </a:r>
            <a:r>
              <a:rPr kumimoji="1" lang="en-US" altLang="ko-KR" sz="10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1</a:t>
            </a:r>
            <a:r>
              <a:rPr kumimoji="1" lang="ko-KR" altLang="en-US" sz="10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호</a:t>
            </a:r>
            <a:endParaRPr kumimoji="1" lang="en-US" altLang="ko-KR" sz="10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45" name="Rectangle 27"/>
          <p:cNvSpPr>
            <a:spLocks noChangeArrowheads="1"/>
          </p:cNvSpPr>
          <p:nvPr/>
        </p:nvSpPr>
        <p:spPr bwMode="auto">
          <a:xfrm>
            <a:off x="7245614" y="5004082"/>
            <a:ext cx="540000" cy="14400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0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0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한강</a:t>
            </a:r>
            <a:r>
              <a:rPr kumimoji="1" lang="en-US" altLang="ko-KR" sz="10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1</a:t>
            </a:r>
            <a:r>
              <a:rPr kumimoji="1" lang="ko-KR" altLang="en-US" sz="10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호</a:t>
            </a:r>
            <a:endParaRPr kumimoji="1" lang="en-US" altLang="ko-KR" sz="10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46" name="Rectangle 27"/>
          <p:cNvSpPr>
            <a:spLocks noChangeArrowheads="1"/>
          </p:cNvSpPr>
          <p:nvPr/>
        </p:nvSpPr>
        <p:spPr bwMode="auto">
          <a:xfrm>
            <a:off x="7874975" y="3501008"/>
            <a:ext cx="540000" cy="720160"/>
          </a:xfrm>
          <a:prstGeom prst="rect">
            <a:avLst/>
          </a:prstGeom>
          <a:solidFill>
            <a:srgbClr val="E6B9B8"/>
          </a:solidFill>
          <a:ln w="12700">
            <a:solidFill>
              <a:srgbClr val="953735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0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000" spc="-8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양화호</a:t>
            </a:r>
            <a:endParaRPr kumimoji="1" lang="en-US" altLang="ko-KR" sz="10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47" name="Text Box 135"/>
          <p:cNvSpPr txBox="1">
            <a:spLocks noChangeArrowheads="1"/>
          </p:cNvSpPr>
          <p:nvPr/>
        </p:nvSpPr>
        <p:spPr bwMode="auto">
          <a:xfrm>
            <a:off x="7246867" y="3140968"/>
            <a:ext cx="492443" cy="276999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dirty="0" smtClean="0">
                <a:solidFill>
                  <a:prstClr val="black"/>
                </a:solidFill>
              </a:rPr>
              <a:t>미</a:t>
            </a:r>
            <a:r>
              <a:rPr kumimoji="1" lang="ko-KR" altLang="en-US" sz="1200" dirty="0">
                <a:solidFill>
                  <a:prstClr val="black"/>
                </a:solidFill>
              </a:rPr>
              <a:t>국</a:t>
            </a:r>
            <a:endParaRPr kumimoji="1"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48" name="Text Box 135"/>
          <p:cNvSpPr txBox="1">
            <a:spLocks noChangeArrowheads="1"/>
          </p:cNvSpPr>
          <p:nvPr/>
        </p:nvSpPr>
        <p:spPr bwMode="auto">
          <a:xfrm>
            <a:off x="7771199" y="3140968"/>
            <a:ext cx="755335" cy="276999"/>
          </a:xfrm>
          <a:prstGeom prst="rect">
            <a:avLst/>
          </a:prstGeom>
          <a:solidFill>
            <a:srgbClr val="E6B9B8"/>
          </a:solidFill>
          <a:ln>
            <a:solidFill>
              <a:srgbClr val="953735"/>
            </a:solidFill>
          </a:ln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dirty="0" smtClean="0">
                <a:solidFill>
                  <a:prstClr val="black"/>
                </a:solidFill>
              </a:rPr>
              <a:t> 이태</a:t>
            </a:r>
            <a:r>
              <a:rPr kumimoji="1" lang="ko-KR" altLang="en-US" sz="1200" dirty="0">
                <a:solidFill>
                  <a:prstClr val="black"/>
                </a:solidFill>
              </a:rPr>
              <a:t>리</a:t>
            </a:r>
            <a:r>
              <a:rPr kumimoji="1" lang="ko-KR" altLang="en-US" sz="1200" dirty="0" smtClean="0">
                <a:solidFill>
                  <a:prstClr val="black"/>
                </a:solidFill>
              </a:rPr>
              <a:t> </a:t>
            </a:r>
            <a:endParaRPr kumimoji="1"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49" name="Freeform 22"/>
          <p:cNvSpPr>
            <a:spLocks/>
          </p:cNvSpPr>
          <p:nvPr/>
        </p:nvSpPr>
        <p:spPr bwMode="auto">
          <a:xfrm>
            <a:off x="2041253" y="2901315"/>
            <a:ext cx="2911747" cy="195262"/>
          </a:xfrm>
          <a:custGeom>
            <a:avLst/>
            <a:gdLst>
              <a:gd name="T0" fmla="*/ 0 w 1306"/>
              <a:gd name="T1" fmla="*/ 2147483647 h 140"/>
              <a:gd name="T2" fmla="*/ 2147483647 w 1306"/>
              <a:gd name="T3" fmla="*/ 0 h 140"/>
              <a:gd name="T4" fmla="*/ 2147483647 w 1306"/>
              <a:gd name="T5" fmla="*/ 0 h 140"/>
              <a:gd name="T6" fmla="*/ 2147483647 w 1306"/>
              <a:gd name="T7" fmla="*/ 2147483647 h 140"/>
              <a:gd name="T8" fmla="*/ 0 60000 65536"/>
              <a:gd name="T9" fmla="*/ 0 60000 65536"/>
              <a:gd name="T10" fmla="*/ 0 60000 65536"/>
              <a:gd name="T11" fmla="*/ 0 60000 65536"/>
              <a:gd name="T12" fmla="*/ 0 w 1306"/>
              <a:gd name="T13" fmla="*/ 0 h 140"/>
              <a:gd name="T14" fmla="*/ 1306 w 1306"/>
              <a:gd name="T15" fmla="*/ 140 h 1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06" h="140">
                <a:moveTo>
                  <a:pt x="0" y="140"/>
                </a:moveTo>
                <a:lnTo>
                  <a:pt x="7" y="0"/>
                </a:lnTo>
                <a:lnTo>
                  <a:pt x="1299" y="0"/>
                </a:lnTo>
                <a:lnTo>
                  <a:pt x="1306" y="140"/>
                </a:lnTo>
              </a:path>
            </a:pathLst>
          </a:custGeom>
          <a:noFill/>
          <a:ln w="25400" cap="flat" cmpd="sng">
            <a:solidFill>
              <a:srgbClr val="FFFF00"/>
            </a:solidFill>
            <a:prstDash val="solid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0" name="Text Box 135"/>
          <p:cNvSpPr txBox="1">
            <a:spLocks noChangeArrowheads="1"/>
          </p:cNvSpPr>
          <p:nvPr/>
        </p:nvSpPr>
        <p:spPr bwMode="auto">
          <a:xfrm>
            <a:off x="3161857" y="2509484"/>
            <a:ext cx="492443" cy="276999"/>
          </a:xfrm>
          <a:prstGeom prst="rect">
            <a:avLst/>
          </a:prstGeom>
          <a:solidFill>
            <a:srgbClr val="FFFF00"/>
          </a:solidFill>
          <a:ln>
            <a:solidFill>
              <a:srgbClr val="953735"/>
            </a:solidFill>
          </a:ln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mtClean="0">
                <a:solidFill>
                  <a:prstClr val="black"/>
                </a:solidFill>
              </a:rPr>
              <a:t>한국</a:t>
            </a:r>
            <a:endParaRPr kumimoji="1"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51" name="Text Box 135"/>
          <p:cNvSpPr txBox="1">
            <a:spLocks noChangeArrowheads="1"/>
          </p:cNvSpPr>
          <p:nvPr/>
        </p:nvSpPr>
        <p:spPr bwMode="auto">
          <a:xfrm>
            <a:off x="2953603" y="4581128"/>
            <a:ext cx="1265207" cy="276999"/>
          </a:xfrm>
          <a:prstGeom prst="rect">
            <a:avLst/>
          </a:prstGeom>
          <a:solidFill>
            <a:srgbClr val="F3732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 smtClean="0">
                <a:solidFill>
                  <a:prstClr val="white"/>
                </a:solidFill>
                <a:latin typeface="맑은 고딕"/>
                <a:ea typeface="맑은 고딕"/>
              </a:rPr>
              <a:t>관공서 선착장</a:t>
            </a:r>
            <a:endParaRPr kumimoji="1" lang="en-US" altLang="ko-KR" sz="1200" spc="-80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52" name="슬라이드 번호 개체 틀 5"/>
          <p:cNvSpPr txBox="1">
            <a:spLocks/>
          </p:cNvSpPr>
          <p:nvPr/>
        </p:nvSpPr>
        <p:spPr>
          <a:xfrm>
            <a:off x="7360876" y="647624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fld id="{548C32E0-5F97-41DE-A0B8-6B55863A1024}" type="slidenum">
              <a:rPr lang="ko-KR" altLang="en-US" sz="1000" smtClean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pPr/>
              <a:t>1</a:t>
            </a:fld>
            <a:endParaRPr lang="ko-KR" altLang="en-US" sz="1000" dirty="0">
              <a:solidFill>
                <a:prstClr val="white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Rectangle 27"/>
          <p:cNvSpPr>
            <a:spLocks noChangeArrowheads="1"/>
          </p:cNvSpPr>
          <p:nvPr/>
        </p:nvSpPr>
        <p:spPr bwMode="auto">
          <a:xfrm>
            <a:off x="8553400" y="3501008"/>
            <a:ext cx="540000" cy="973366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0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진강호</a:t>
            </a:r>
            <a:endParaRPr kumimoji="1" lang="en-US" altLang="ko-KR" sz="10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4" name="Text Box 135"/>
          <p:cNvSpPr txBox="1">
            <a:spLocks noChangeArrowheads="1"/>
          </p:cNvSpPr>
          <p:nvPr/>
        </p:nvSpPr>
        <p:spPr bwMode="auto">
          <a:xfrm>
            <a:off x="8769425" y="3128148"/>
            <a:ext cx="601448" cy="276999"/>
          </a:xfrm>
          <a:prstGeom prst="rect">
            <a:avLst/>
          </a:prstGeom>
          <a:solidFill>
            <a:schemeClr val="accent6"/>
          </a:solidFill>
          <a:ln>
            <a:solidFill>
              <a:srgbClr val="953735"/>
            </a:solidFill>
          </a:ln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dirty="0" smtClean="0">
                <a:solidFill>
                  <a:prstClr val="black"/>
                </a:solidFill>
              </a:rPr>
              <a:t> 한국 </a:t>
            </a:r>
            <a:endParaRPr kumimoji="1"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55" name="Rectangle 90"/>
          <p:cNvSpPr>
            <a:spLocks noChangeArrowheads="1"/>
          </p:cNvSpPr>
          <p:nvPr/>
        </p:nvSpPr>
        <p:spPr bwMode="auto">
          <a:xfrm rot="195678">
            <a:off x="3289648" y="3352359"/>
            <a:ext cx="158750" cy="1125537"/>
          </a:xfrm>
          <a:prstGeom prst="rect">
            <a:avLst/>
          </a:prstGeom>
          <a:solidFill>
            <a:srgbClr val="FFFF00"/>
          </a:solidFill>
          <a:ln w="9525" cap="rnd">
            <a:solidFill>
              <a:srgbClr val="953735"/>
            </a:solidFill>
            <a:prstDash val="solid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한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강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7</a:t>
            </a:r>
            <a:endParaRPr kumimoji="1" lang="en-US" altLang="ko-KR" sz="12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6" name="Rectangle 90"/>
          <p:cNvSpPr>
            <a:spLocks noChangeArrowheads="1"/>
          </p:cNvSpPr>
          <p:nvPr/>
        </p:nvSpPr>
        <p:spPr bwMode="auto">
          <a:xfrm rot="1054010">
            <a:off x="2376025" y="3289521"/>
            <a:ext cx="158750" cy="1125537"/>
          </a:xfrm>
          <a:prstGeom prst="rect">
            <a:avLst/>
          </a:prstGeom>
          <a:solidFill>
            <a:srgbClr val="FFFF00"/>
          </a:solidFill>
          <a:ln w="9525" cap="rnd">
            <a:solidFill>
              <a:srgbClr val="953735"/>
            </a:solidFill>
            <a:prstDash val="solid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한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강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200" spc="-80" dirty="0">
                <a:solidFill>
                  <a:prstClr val="black"/>
                </a:solidFill>
                <a:latin typeface="맑은 고딕"/>
                <a:ea typeface="맑은 고딕"/>
              </a:rPr>
              <a:t>4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2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7" name="Rectangle 27"/>
          <p:cNvSpPr>
            <a:spLocks noChangeArrowheads="1"/>
          </p:cNvSpPr>
          <p:nvPr/>
        </p:nvSpPr>
        <p:spPr bwMode="auto">
          <a:xfrm>
            <a:off x="7878865" y="4261405"/>
            <a:ext cx="540000" cy="720160"/>
          </a:xfrm>
          <a:prstGeom prst="rect">
            <a:avLst/>
          </a:prstGeom>
          <a:solidFill>
            <a:srgbClr val="E6B9B8"/>
          </a:solidFill>
          <a:ln w="12700">
            <a:solidFill>
              <a:srgbClr val="953735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0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000" spc="-8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영광</a:t>
            </a:r>
            <a:r>
              <a:rPr kumimoji="1" lang="ko-KR" altLang="en-US" sz="1000" spc="-80" dirty="0" err="1">
                <a:solidFill>
                  <a:prstClr val="black"/>
                </a:solidFill>
                <a:latin typeface="맑은 고딕"/>
                <a:ea typeface="맑은 고딕"/>
              </a:rPr>
              <a:t>호</a:t>
            </a:r>
            <a:endParaRPr kumimoji="1" lang="ko-KR" altLang="en-US" sz="1000" spc="-8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8" name="Rectangle 27"/>
          <p:cNvSpPr>
            <a:spLocks noChangeArrowheads="1"/>
          </p:cNvSpPr>
          <p:nvPr/>
        </p:nvSpPr>
        <p:spPr bwMode="auto">
          <a:xfrm>
            <a:off x="7878865" y="5030170"/>
            <a:ext cx="540000" cy="720160"/>
          </a:xfrm>
          <a:prstGeom prst="rect">
            <a:avLst/>
          </a:prstGeom>
          <a:solidFill>
            <a:srgbClr val="E6B9B8"/>
          </a:solidFill>
          <a:ln w="12700">
            <a:solidFill>
              <a:srgbClr val="953735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0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000" spc="-8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난지</a:t>
            </a:r>
            <a:r>
              <a:rPr kumimoji="1" lang="ko-KR" altLang="en-US" sz="1000" spc="-80" dirty="0" err="1">
                <a:solidFill>
                  <a:prstClr val="black"/>
                </a:solidFill>
                <a:latin typeface="맑은 고딕"/>
                <a:ea typeface="맑은 고딕"/>
              </a:rPr>
              <a:t>호</a:t>
            </a:r>
            <a:endParaRPr kumimoji="1" lang="en-US" altLang="ko-KR" sz="10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9" name="Rectangle 27"/>
          <p:cNvSpPr>
            <a:spLocks noChangeArrowheads="1"/>
          </p:cNvSpPr>
          <p:nvPr/>
        </p:nvSpPr>
        <p:spPr bwMode="auto">
          <a:xfrm>
            <a:off x="7881360" y="5799375"/>
            <a:ext cx="540000" cy="720160"/>
          </a:xfrm>
          <a:prstGeom prst="rect">
            <a:avLst/>
          </a:prstGeom>
          <a:solidFill>
            <a:srgbClr val="E6B9B8"/>
          </a:solidFill>
          <a:ln w="12700">
            <a:solidFill>
              <a:srgbClr val="953735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000" spc="-80" smtClean="0">
                <a:solidFill>
                  <a:prstClr val="black"/>
                </a:solidFill>
                <a:latin typeface="맑은 고딕"/>
                <a:ea typeface="맑은 고딕"/>
              </a:rPr>
              <a:t>동명</a:t>
            </a:r>
            <a:r>
              <a:rPr kumimoji="1" lang="en-US" altLang="ko-KR" sz="10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22</a:t>
            </a:r>
            <a:r>
              <a:rPr kumimoji="1" lang="ko-KR" altLang="en-US" sz="10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호</a:t>
            </a:r>
            <a:endParaRPr kumimoji="1" lang="en-US" altLang="ko-KR" sz="1000" spc="-80" dirty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1" lang="en-US" altLang="ko-KR" sz="10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0" name="Rectangle 27"/>
          <p:cNvSpPr>
            <a:spLocks noChangeArrowheads="1"/>
          </p:cNvSpPr>
          <p:nvPr/>
        </p:nvSpPr>
        <p:spPr bwMode="auto">
          <a:xfrm>
            <a:off x="8560069" y="5546169"/>
            <a:ext cx="540000" cy="973366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0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한수호</a:t>
            </a:r>
            <a:endParaRPr kumimoji="1" lang="en-US" altLang="ko-KR" sz="10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1" name="Rectangle 27"/>
          <p:cNvSpPr>
            <a:spLocks noChangeArrowheads="1"/>
          </p:cNvSpPr>
          <p:nvPr/>
        </p:nvSpPr>
        <p:spPr bwMode="auto">
          <a:xfrm>
            <a:off x="8553400" y="4529406"/>
            <a:ext cx="540000" cy="973366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0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가양호</a:t>
            </a:r>
            <a:endParaRPr kumimoji="1" lang="en-US" altLang="ko-KR" sz="10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2" name="Rectangle 27"/>
          <p:cNvSpPr>
            <a:spLocks noChangeArrowheads="1"/>
          </p:cNvSpPr>
          <p:nvPr/>
        </p:nvSpPr>
        <p:spPr bwMode="auto">
          <a:xfrm>
            <a:off x="9173360" y="4529406"/>
            <a:ext cx="540000" cy="973366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000" spc="-8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연방호</a:t>
            </a:r>
            <a:endParaRPr kumimoji="1" lang="en-US" altLang="ko-KR" sz="10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3" name="Rectangle 27"/>
          <p:cNvSpPr>
            <a:spLocks noChangeArrowheads="1"/>
          </p:cNvSpPr>
          <p:nvPr/>
        </p:nvSpPr>
        <p:spPr bwMode="auto">
          <a:xfrm>
            <a:off x="9163000" y="3483908"/>
            <a:ext cx="540000" cy="973366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000" spc="-80" dirty="0" smtClean="0">
                <a:solidFill>
                  <a:prstClr val="black"/>
                </a:solidFill>
                <a:latin typeface="맑은 고딕"/>
                <a:ea typeface="맑은 고딕"/>
              </a:rPr>
              <a:t>동양호</a:t>
            </a:r>
            <a:endParaRPr kumimoji="1" lang="en-US" altLang="ko-KR" sz="10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4" name="Rectangle 27"/>
          <p:cNvSpPr>
            <a:spLocks noChangeArrowheads="1"/>
          </p:cNvSpPr>
          <p:nvPr/>
        </p:nvSpPr>
        <p:spPr bwMode="auto">
          <a:xfrm>
            <a:off x="9173360" y="5546169"/>
            <a:ext cx="540000" cy="973366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000" spc="-8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강산호</a:t>
            </a:r>
            <a:endParaRPr kumimoji="1" lang="en-US" altLang="ko-KR" sz="1000" spc="-80" dirty="0" smtClean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 rot="16200000">
            <a:off x="7439088" y="3462063"/>
            <a:ext cx="108000" cy="324000"/>
          </a:xfrm>
          <a:prstGeom prst="roundRect">
            <a:avLst/>
          </a:prstGeom>
          <a:solidFill>
            <a:srgbClr val="FF66FF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 rot="16200000">
            <a:off x="8097360" y="3455283"/>
            <a:ext cx="108000" cy="324000"/>
          </a:xfrm>
          <a:prstGeom prst="roundRect">
            <a:avLst/>
          </a:prstGeom>
          <a:solidFill>
            <a:srgbClr val="FF66FF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67" name="모서리가 둥근 직사각형 66"/>
          <p:cNvSpPr/>
          <p:nvPr/>
        </p:nvSpPr>
        <p:spPr>
          <a:xfrm rot="16200000">
            <a:off x="8768449" y="3447663"/>
            <a:ext cx="108000" cy="324000"/>
          </a:xfrm>
          <a:prstGeom prst="roundRect">
            <a:avLst/>
          </a:prstGeom>
          <a:solidFill>
            <a:srgbClr val="FF66FF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white"/>
              </a:solidFill>
            </a:endParaRPr>
          </a:p>
        </p:txBody>
      </p:sp>
      <p:grpSp>
        <p:nvGrpSpPr>
          <p:cNvPr id="68" name="그룹 67"/>
          <p:cNvGrpSpPr/>
          <p:nvPr/>
        </p:nvGrpSpPr>
        <p:grpSpPr>
          <a:xfrm>
            <a:off x="4101126" y="2968207"/>
            <a:ext cx="2456118" cy="321955"/>
            <a:chOff x="4101126" y="2968207"/>
            <a:chExt cx="2456118" cy="321955"/>
          </a:xfrm>
        </p:grpSpPr>
        <p:grpSp>
          <p:nvGrpSpPr>
            <p:cNvPr id="69" name="그룹 68"/>
            <p:cNvGrpSpPr/>
            <p:nvPr/>
          </p:nvGrpSpPr>
          <p:grpSpPr>
            <a:xfrm rot="217639">
              <a:off x="4108384" y="3071674"/>
              <a:ext cx="2396702" cy="112325"/>
              <a:chOff x="3546096" y="3068961"/>
              <a:chExt cx="2396702" cy="112325"/>
            </a:xfrm>
          </p:grpSpPr>
          <p:sp>
            <p:nvSpPr>
              <p:cNvPr id="78" name="모서리가 둥근 직사각형 77"/>
              <p:cNvSpPr/>
              <p:nvPr/>
            </p:nvSpPr>
            <p:spPr>
              <a:xfrm rot="16200000">
                <a:off x="3654096" y="2960961"/>
                <a:ext cx="108000" cy="32400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모서리가 둥근 직사각형 78"/>
              <p:cNvSpPr/>
              <p:nvPr/>
            </p:nvSpPr>
            <p:spPr>
              <a:xfrm rot="16200000">
                <a:off x="4001705" y="2965286"/>
                <a:ext cx="108000" cy="32400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모서리가 둥근 직사각형 79"/>
              <p:cNvSpPr/>
              <p:nvPr/>
            </p:nvSpPr>
            <p:spPr>
              <a:xfrm rot="16200000">
                <a:off x="4349314" y="2961341"/>
                <a:ext cx="108000" cy="32400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모서리가 둥근 직사각형 80"/>
              <p:cNvSpPr/>
              <p:nvPr/>
            </p:nvSpPr>
            <p:spPr>
              <a:xfrm rot="16200000">
                <a:off x="4696923" y="2961341"/>
                <a:ext cx="108000" cy="32400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2" name="모서리가 둥근 직사각형 81"/>
              <p:cNvSpPr/>
              <p:nvPr/>
            </p:nvSpPr>
            <p:spPr>
              <a:xfrm rot="16200000">
                <a:off x="5043738" y="2961341"/>
                <a:ext cx="108000" cy="32400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5" name="모서리가 둥근 직사각형 84"/>
              <p:cNvSpPr/>
              <p:nvPr/>
            </p:nvSpPr>
            <p:spPr>
              <a:xfrm rot="16200000">
                <a:off x="5385268" y="2960961"/>
                <a:ext cx="108000" cy="32400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7" name="모서리가 둥근 직사각형 86"/>
              <p:cNvSpPr/>
              <p:nvPr/>
            </p:nvSpPr>
            <p:spPr>
              <a:xfrm rot="16200000">
                <a:off x="5726798" y="2960961"/>
                <a:ext cx="108000" cy="32400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0" name="그룹 69"/>
            <p:cNvGrpSpPr/>
            <p:nvPr/>
          </p:nvGrpSpPr>
          <p:grpSpPr>
            <a:xfrm>
              <a:off x="4101126" y="2968207"/>
              <a:ext cx="2456118" cy="321955"/>
              <a:chOff x="4101126" y="2968207"/>
              <a:chExt cx="2456118" cy="321955"/>
            </a:xfrm>
          </p:grpSpPr>
          <p:sp>
            <p:nvSpPr>
              <p:cNvPr id="71" name="TextBox 70"/>
              <p:cNvSpPr txBox="1"/>
              <p:nvPr/>
            </p:nvSpPr>
            <p:spPr>
              <a:xfrm>
                <a:off x="4101126" y="2968207"/>
                <a:ext cx="355662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600" dirty="0">
                    <a:solidFill>
                      <a:prstClr val="white"/>
                    </a:solidFill>
                  </a:rPr>
                  <a:t>한국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4443873" y="2996876"/>
                <a:ext cx="355662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600" dirty="0">
                    <a:solidFill>
                      <a:prstClr val="white"/>
                    </a:solidFill>
                  </a:rPr>
                  <a:t>한국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4799535" y="3015418"/>
                <a:ext cx="355662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600" dirty="0">
                    <a:solidFill>
                      <a:prstClr val="white"/>
                    </a:solidFill>
                  </a:rPr>
                  <a:t>한국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5144790" y="3039492"/>
                <a:ext cx="355662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600" dirty="0">
                    <a:solidFill>
                      <a:prstClr val="white"/>
                    </a:solidFill>
                  </a:rPr>
                  <a:t>한국</a:t>
                </a: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5497700" y="3064162"/>
                <a:ext cx="355662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600" dirty="0">
                    <a:solidFill>
                      <a:prstClr val="white"/>
                    </a:solidFill>
                  </a:rPr>
                  <a:t>해외</a:t>
                </a: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5831313" y="3076283"/>
                <a:ext cx="355662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600" dirty="0" smtClean="0">
                    <a:solidFill>
                      <a:prstClr val="white"/>
                    </a:solidFill>
                  </a:rPr>
                  <a:t>미</a:t>
                </a:r>
                <a:r>
                  <a:rPr kumimoji="1" lang="ko-KR" altLang="en-US" sz="600" dirty="0">
                    <a:solidFill>
                      <a:prstClr val="white"/>
                    </a:solidFill>
                  </a:rPr>
                  <a:t>국</a:t>
                </a: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6137286" y="3105496"/>
                <a:ext cx="41995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600" dirty="0" smtClean="0">
                    <a:solidFill>
                      <a:prstClr val="white"/>
                    </a:solidFill>
                  </a:rPr>
                  <a:t>이태</a:t>
                </a:r>
                <a:r>
                  <a:rPr kumimoji="1" lang="ko-KR" altLang="en-US" sz="600" dirty="0">
                    <a:solidFill>
                      <a:prstClr val="white"/>
                    </a:solidFill>
                  </a:rPr>
                  <a:t>리</a:t>
                </a:r>
                <a:r>
                  <a:rPr kumimoji="1" lang="ko-KR" altLang="en-US" sz="600" dirty="0" smtClean="0">
                    <a:solidFill>
                      <a:prstClr val="white"/>
                    </a:solidFill>
                  </a:rPr>
                  <a:t> </a:t>
                </a:r>
                <a:endParaRPr kumimoji="1" lang="ko-KR" altLang="en-US" sz="600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88" name="그룹 87"/>
          <p:cNvGrpSpPr/>
          <p:nvPr/>
        </p:nvGrpSpPr>
        <p:grpSpPr>
          <a:xfrm>
            <a:off x="5478133" y="3645024"/>
            <a:ext cx="615090" cy="402104"/>
            <a:chOff x="5478133" y="3645024"/>
            <a:chExt cx="615090" cy="402104"/>
          </a:xfrm>
        </p:grpSpPr>
        <p:sp>
          <p:nvSpPr>
            <p:cNvPr id="89" name="모서리가 둥근 직사각형 88"/>
            <p:cNvSpPr/>
            <p:nvPr/>
          </p:nvSpPr>
          <p:spPr>
            <a:xfrm>
              <a:off x="5558760" y="3856627"/>
              <a:ext cx="186328" cy="186328"/>
            </a:xfrm>
            <a:prstGeom prst="roundRect">
              <a:avLst/>
            </a:prstGeom>
            <a:solidFill>
              <a:srgbClr val="FF0000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5774784" y="3860800"/>
              <a:ext cx="186328" cy="186328"/>
            </a:xfrm>
            <a:prstGeom prst="roundRect">
              <a:avLst/>
            </a:prstGeom>
            <a:solidFill>
              <a:srgbClr val="FF0000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5558760" y="3645024"/>
              <a:ext cx="186328" cy="186328"/>
            </a:xfrm>
            <a:prstGeom prst="roundRect">
              <a:avLst/>
            </a:prstGeom>
            <a:solidFill>
              <a:srgbClr val="FF0000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300" dirty="0">
                <a:solidFill>
                  <a:prstClr val="white"/>
                </a:solidFill>
              </a:endParaRPr>
            </a:p>
          </p:txBody>
        </p:sp>
        <p:sp>
          <p:nvSpPr>
            <p:cNvPr id="92" name="모서리가 둥근 직사각형 91"/>
            <p:cNvSpPr/>
            <p:nvPr/>
          </p:nvSpPr>
          <p:spPr>
            <a:xfrm>
              <a:off x="5774784" y="3645024"/>
              <a:ext cx="186328" cy="186328"/>
            </a:xfrm>
            <a:prstGeom prst="roundRect">
              <a:avLst/>
            </a:prstGeom>
            <a:solidFill>
              <a:srgbClr val="FF0000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479776" y="3856375"/>
              <a:ext cx="35566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600" dirty="0">
                  <a:solidFill>
                    <a:prstClr val="white"/>
                  </a:solidFill>
                </a:rPr>
                <a:t>한국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701758" y="3854461"/>
              <a:ext cx="35566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600" dirty="0">
                  <a:solidFill>
                    <a:prstClr val="white"/>
                  </a:solidFill>
                </a:rPr>
                <a:t>한국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478133" y="3652780"/>
              <a:ext cx="35566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600" dirty="0" smtClean="0">
                  <a:solidFill>
                    <a:prstClr val="white"/>
                  </a:solidFill>
                </a:rPr>
                <a:t>미</a:t>
              </a:r>
              <a:r>
                <a:rPr kumimoji="1" lang="ko-KR" altLang="en-US" sz="600" dirty="0">
                  <a:solidFill>
                    <a:prstClr val="white"/>
                  </a:solidFill>
                </a:rPr>
                <a:t>국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672604" y="3650687"/>
              <a:ext cx="420619" cy="176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550" dirty="0" smtClean="0">
                  <a:solidFill>
                    <a:prstClr val="white"/>
                  </a:solidFill>
                </a:rPr>
                <a:t>이태</a:t>
              </a:r>
              <a:r>
                <a:rPr kumimoji="1" lang="ko-KR" altLang="en-US" sz="550" dirty="0">
                  <a:solidFill>
                    <a:prstClr val="white"/>
                  </a:solidFill>
                </a:rPr>
                <a:t>리</a:t>
              </a:r>
            </a:p>
          </p:txBody>
        </p:sp>
      </p:grpSp>
      <p:sp>
        <p:nvSpPr>
          <p:cNvPr id="97" name="모서리가 둥근 직사각형 96"/>
          <p:cNvSpPr/>
          <p:nvPr/>
        </p:nvSpPr>
        <p:spPr>
          <a:xfrm rot="17340000">
            <a:off x="505974" y="2802026"/>
            <a:ext cx="109076" cy="151305"/>
          </a:xfrm>
          <a:prstGeom prst="roundRect">
            <a:avLst/>
          </a:prstGeom>
          <a:solidFill>
            <a:srgbClr val="FF66FF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>
              <a:solidFill>
                <a:prstClr val="white"/>
              </a:solidFill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 rot="17340000">
            <a:off x="1121572" y="2810956"/>
            <a:ext cx="109076" cy="151305"/>
          </a:xfrm>
          <a:prstGeom prst="roundRect">
            <a:avLst/>
          </a:prstGeom>
          <a:solidFill>
            <a:srgbClr val="FF66FF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2761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15468</TotalTime>
  <Words>90</Words>
  <Application>Microsoft Office PowerPoint</Application>
  <PresentationFormat>A4 용지(210x297mm)</PresentationFormat>
  <Paragraphs>77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BigK</dc:creator>
  <cp:lastModifiedBy>hanwha</cp:lastModifiedBy>
  <cp:revision>1182</cp:revision>
  <cp:lastPrinted>2017-03-15T06:23:06Z</cp:lastPrinted>
  <dcterms:created xsi:type="dcterms:W3CDTF">2013-06-14T00:35:05Z</dcterms:created>
  <dcterms:modified xsi:type="dcterms:W3CDTF">2017-09-13T03:08:14Z</dcterms:modified>
</cp:coreProperties>
</file>