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32"/>
    <p:restoredTop sz="96253"/>
  </p:normalViewPr>
  <p:slideViewPr>
    <p:cSldViewPr snapToObjects="1">
      <p:cViewPr varScale="1">
        <p:scale>
          <a:sx n="110" d="100"/>
          <a:sy n="110" d="100"/>
        </p:scale>
        <p:origin x="-2094" y="-96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/>
          <a:stretch>
            <a:fillRect/>
          </a:stretch>
        </p:blipFill>
        <p:spPr>
          <a:xfrm>
            <a:off x="155112" y="0"/>
            <a:ext cx="8833775" cy="6858000"/>
          </a:xfrm>
          <a:prstGeom prst="rect">
            <a:avLst/>
          </a:prstGeom>
        </p:spPr>
      </p:pic>
      <p:sp>
        <p:nvSpPr>
          <p:cNvPr id="3" name="가로 글상자 2"/>
          <p:cNvSpPr txBox="1"/>
          <p:nvPr/>
        </p:nvSpPr>
        <p:spPr>
          <a:xfrm>
            <a:off x="3347831" y="6497575"/>
            <a:ext cx="2808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b="1" dirty="0"/>
              <a:t>[</a:t>
            </a:r>
            <a:r>
              <a:rPr lang="ko-KR" altLang="en-US" b="1" dirty="0" err="1"/>
              <a:t>움집터전시관</a:t>
            </a:r>
            <a:r>
              <a:rPr lang="ko-KR" altLang="en-US" b="1" dirty="0"/>
              <a:t> 통신선로]</a:t>
            </a:r>
          </a:p>
        </p:txBody>
      </p:sp>
      <p:sp>
        <p:nvSpPr>
          <p:cNvPr id="4" name="가로 글상자 3"/>
          <p:cNvSpPr txBox="1"/>
          <p:nvPr/>
        </p:nvSpPr>
        <p:spPr>
          <a:xfrm>
            <a:off x="8460486" y="6378322"/>
            <a:ext cx="683514" cy="268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200"/>
              <a:t>(예정)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3786" y="3131091"/>
            <a:ext cx="648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70M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SEOUL</dc:creator>
  <cp:keywords/>
  <dc:description/>
  <cp:lastModifiedBy>SEOUL</cp:lastModifiedBy>
  <cp:revision>3</cp:revision>
  <dcterms:created xsi:type="dcterms:W3CDTF">2014-05-20T09:19:20Z</dcterms:created>
  <dcterms:modified xsi:type="dcterms:W3CDTF">2014-05-21T04:45:51Z</dcterms:modified>
  <cp:category/>
</cp:coreProperties>
</file>