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662C9-7A15-42D5-A966-19FA932E28A0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5FCCA-B277-420F-BCD9-BCF1B8673E4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B5D3-6308-48D4-97A6-DD96F10C923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2A074-574A-41D0-976C-C56103E38D0E}" type="datetimeFigureOut">
              <a:rPr lang="ko-KR" altLang="en-US" smtClean="0"/>
              <a:t>2013-09-09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1773D-7624-4122-8A19-B665FF1BF5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5" y="11537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4" y="71406"/>
            <a:ext cx="1430445" cy="449295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4" y="177771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9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5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1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9" y="1762681"/>
          <a:ext cx="6143668" cy="6708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7232"/>
                <a:gridCol w="4266436"/>
              </a:tblGrid>
              <a:tr h="4681527">
                <a:tc gridSpan="2">
                  <a:txBody>
                    <a:bodyPr/>
                    <a:lstStyle/>
                    <a:p>
                      <a:pPr latinLnBrk="1"/>
                      <a:endParaRPr lang="ko-KR" alt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98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900" b="1" dirty="0" smtClean="0">
                          <a:latin typeface="+mj-lt"/>
                        </a:rPr>
                        <a:t>맞춤제작 제복 </a:t>
                      </a:r>
                      <a:r>
                        <a:rPr lang="en-US" altLang="ko-KR" sz="1900" b="1" dirty="0" smtClean="0">
                          <a:latin typeface="+mj-lt"/>
                        </a:rPr>
                        <a:t>(</a:t>
                      </a:r>
                      <a:r>
                        <a:rPr lang="ko-KR" altLang="en-US" sz="1900" b="1" dirty="0" err="1" smtClean="0">
                          <a:latin typeface="+mj-lt"/>
                        </a:rPr>
                        <a:t>긴팔</a:t>
                      </a:r>
                      <a:r>
                        <a:rPr lang="en-US" altLang="ko-KR" sz="1900" b="1" dirty="0" smtClean="0">
                          <a:latin typeface="+mj-lt"/>
                        </a:rPr>
                        <a:t>/</a:t>
                      </a:r>
                      <a:r>
                        <a:rPr lang="ko-KR" altLang="en-US" sz="1900" b="1" dirty="0" smtClean="0">
                          <a:latin typeface="+mj-lt"/>
                        </a:rPr>
                        <a:t>반팔</a:t>
                      </a:r>
                      <a:r>
                        <a:rPr lang="en-US" altLang="ko-KR" sz="1900" b="1" dirty="0" smtClean="0">
                          <a:latin typeface="+mj-lt"/>
                        </a:rPr>
                        <a:t>)</a:t>
                      </a:r>
                      <a:endParaRPr lang="ko-KR" altLang="en-US" sz="19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색   상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블루</a:t>
                      </a:r>
                      <a:endParaRPr lang="en-US" altLang="ko-KR" sz="1500" dirty="0" smtClean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소   재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폴리에스테르 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65%</a:t>
                      </a:r>
                    </a:p>
                    <a:p>
                      <a:pPr latinLnBrk="1"/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레이온 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비   고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맞춤제작</a:t>
                      </a:r>
                      <a:r>
                        <a:rPr lang="en-US" altLang="ko-KR" sz="1500" dirty="0" smtClean="0">
                          <a:latin typeface="+mj-lt"/>
                        </a:rPr>
                        <a:t>, </a:t>
                      </a:r>
                      <a:r>
                        <a:rPr lang="ko-KR" altLang="en-US" sz="1500" dirty="0" smtClean="0">
                          <a:latin typeface="+mj-lt"/>
                        </a:rPr>
                        <a:t>자수마크 </a:t>
                      </a:r>
                      <a:r>
                        <a:rPr lang="en-US" altLang="ko-KR" sz="1500" dirty="0" smtClean="0">
                          <a:latin typeface="+mj-lt"/>
                        </a:rPr>
                        <a:t>3</a:t>
                      </a:r>
                      <a:r>
                        <a:rPr lang="ko-KR" altLang="en-US" sz="1500" dirty="0" smtClean="0">
                          <a:latin typeface="+mj-lt"/>
                        </a:rPr>
                        <a:t>개 별도부착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66" y="625449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/>
              <a:t>사양서</a:t>
            </a:r>
            <a:endParaRPr lang="en-US" altLang="ko-KR" sz="24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00042" y="8534430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573016" y="2286404"/>
            <a:ext cx="115212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4392" t="46094" r="64861" b="16797"/>
          <a:stretch>
            <a:fillRect/>
          </a:stretch>
        </p:blipFill>
        <p:spPr bwMode="auto">
          <a:xfrm rot="5400000">
            <a:off x="76517" y="2808105"/>
            <a:ext cx="3143273" cy="213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857496" y="2118455"/>
            <a:ext cx="3429024" cy="4042132"/>
          </a:xfrm>
          <a:prstGeom prst="rect">
            <a:avLst/>
          </a:prstGeom>
          <a:noFill/>
          <a:ln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ko-KR" sz="1400" dirty="0" smtClean="0"/>
              <a:t> Y-Shirt </a:t>
            </a:r>
            <a:r>
              <a:rPr lang="ko-KR" altLang="en-US" sz="1400" dirty="0" err="1" smtClean="0"/>
              <a:t>카라의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스티치는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끝스티치로</a:t>
            </a:r>
            <a:r>
              <a:rPr lang="ko-KR" altLang="en-US" sz="1400" dirty="0" smtClean="0"/>
              <a:t> 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smtClean="0">
                <a:solidFill>
                  <a:schemeClr val="dk1"/>
                </a:solidFill>
              </a:rPr>
              <a:t>오각형 주머니의</a:t>
            </a:r>
            <a:r>
              <a:rPr lang="en-US" altLang="ko-KR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smtClean="0">
                <a:solidFill>
                  <a:schemeClr val="dk1"/>
                </a:solidFill>
              </a:rPr>
              <a:t>중심선 부분에 </a:t>
            </a:r>
            <a:r>
              <a:rPr lang="ko-KR" altLang="en-US" sz="1400" dirty="0" err="1" smtClean="0">
                <a:solidFill>
                  <a:schemeClr val="dk1"/>
                </a:solidFill>
              </a:rPr>
              <a:t>돌출형</a:t>
            </a:r>
            <a:r>
              <a:rPr lang="ko-KR" altLang="en-US" sz="1400" dirty="0" smtClean="0">
                <a:solidFill>
                  <a:schemeClr val="dk1"/>
                </a:solidFill>
              </a:rPr>
              <a:t> 맞주름을 넣고</a:t>
            </a:r>
            <a:r>
              <a:rPr lang="en-US" altLang="ko-KR" sz="1400" dirty="0" smtClean="0">
                <a:solidFill>
                  <a:schemeClr val="dk1"/>
                </a:solidFill>
              </a:rPr>
              <a:t>,</a:t>
            </a:r>
            <a:r>
              <a:rPr lang="ko-KR" altLang="en-US" sz="1400" dirty="0" smtClean="0">
                <a:solidFill>
                  <a:schemeClr val="dk1"/>
                </a:solidFill>
              </a:rPr>
              <a:t> 가장자리 안에 </a:t>
            </a:r>
            <a:r>
              <a:rPr lang="ko-KR" altLang="en-US" sz="1400" dirty="0" err="1" smtClean="0">
                <a:solidFill>
                  <a:schemeClr val="dk1"/>
                </a:solidFill>
              </a:rPr>
              <a:t>봉제선을</a:t>
            </a:r>
            <a:r>
              <a:rPr lang="ko-KR" altLang="en-US" sz="1400" dirty="0" smtClean="0">
                <a:solidFill>
                  <a:schemeClr val="dk1"/>
                </a:solidFill>
              </a:rPr>
              <a:t> 넣어 튼튼히 박아준다</a:t>
            </a:r>
            <a:r>
              <a:rPr lang="en-US" altLang="ko-KR" sz="1400" dirty="0" smtClean="0">
                <a:solidFill>
                  <a:schemeClr val="dk1"/>
                </a:solidFill>
              </a:rPr>
              <a:t>.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dk1"/>
                </a:solidFill>
              </a:rPr>
              <a:t>긴팔소매에는</a:t>
            </a:r>
            <a:r>
              <a:rPr lang="ko-KR" altLang="en-US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dk1"/>
                </a:solidFill>
              </a:rPr>
              <a:t>카우스를</a:t>
            </a:r>
            <a:r>
              <a:rPr lang="ko-KR" altLang="en-US" sz="1400" dirty="0" smtClean="0">
                <a:solidFill>
                  <a:schemeClr val="dk1"/>
                </a:solidFill>
              </a:rPr>
              <a:t> 달고</a:t>
            </a:r>
            <a:r>
              <a:rPr lang="en-US" altLang="ko-KR" sz="1400" dirty="0" smtClean="0">
                <a:solidFill>
                  <a:schemeClr val="dk1"/>
                </a:solidFill>
              </a:rPr>
              <a:t>,</a:t>
            </a:r>
            <a:r>
              <a:rPr lang="ko-KR" altLang="en-US" sz="1400" dirty="0" smtClean="0">
                <a:solidFill>
                  <a:schemeClr val="dk1"/>
                </a:solidFill>
              </a:rPr>
              <a:t> 품 조절이 가능하게 단추 </a:t>
            </a:r>
            <a:r>
              <a:rPr lang="en-US" altLang="ko-KR" sz="1400" dirty="0" smtClean="0">
                <a:solidFill>
                  <a:schemeClr val="dk1"/>
                </a:solidFill>
              </a:rPr>
              <a:t>2</a:t>
            </a:r>
            <a:r>
              <a:rPr lang="ko-KR" altLang="en-US" sz="1400" dirty="0" smtClean="0">
                <a:solidFill>
                  <a:schemeClr val="dk1"/>
                </a:solidFill>
              </a:rPr>
              <a:t>개를 단다</a:t>
            </a:r>
            <a:r>
              <a:rPr lang="en-US" altLang="ko-KR" sz="1400" dirty="0" smtClean="0">
                <a:solidFill>
                  <a:schemeClr val="dk1"/>
                </a:solidFill>
              </a:rPr>
              <a:t>.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dk1"/>
                </a:solidFill>
              </a:rPr>
              <a:t>카우스</a:t>
            </a:r>
            <a:r>
              <a:rPr lang="ko-KR" altLang="en-US" sz="1400" dirty="0" smtClean="0">
                <a:solidFill>
                  <a:schemeClr val="dk1"/>
                </a:solidFill>
              </a:rPr>
              <a:t> 뒤쪽을 절개하여 </a:t>
            </a:r>
            <a:r>
              <a:rPr lang="ko-KR" altLang="en-US" sz="1400" dirty="0" err="1" smtClean="0">
                <a:solidFill>
                  <a:schemeClr val="dk1"/>
                </a:solidFill>
              </a:rPr>
              <a:t>비조식으로</a:t>
            </a:r>
            <a:r>
              <a:rPr lang="ko-KR" altLang="en-US" sz="1400" dirty="0" smtClean="0">
                <a:solidFill>
                  <a:schemeClr val="dk1"/>
                </a:solidFill>
              </a:rPr>
              <a:t>  만들어</a:t>
            </a:r>
            <a:r>
              <a:rPr lang="en-US" altLang="ko-KR" sz="1400" dirty="0" smtClean="0">
                <a:solidFill>
                  <a:schemeClr val="dk1"/>
                </a:solidFill>
              </a:rPr>
              <a:t>,</a:t>
            </a:r>
            <a:r>
              <a:rPr lang="ko-KR" altLang="en-US" sz="1400" dirty="0" smtClean="0">
                <a:solidFill>
                  <a:schemeClr val="dk1"/>
                </a:solidFill>
              </a:rPr>
              <a:t> 접어서도 착용이 가능하게 한다</a:t>
            </a:r>
            <a:r>
              <a:rPr lang="en-US" altLang="ko-KR" sz="1400" dirty="0" smtClean="0">
                <a:solidFill>
                  <a:schemeClr val="dk1"/>
                </a:solidFill>
              </a:rPr>
              <a:t>.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dk1"/>
                </a:solidFill>
              </a:rPr>
              <a:t>뒤판</a:t>
            </a:r>
            <a:r>
              <a:rPr lang="ko-KR" altLang="en-US" sz="1400" dirty="0" smtClean="0">
                <a:solidFill>
                  <a:schemeClr val="dk1"/>
                </a:solidFill>
              </a:rPr>
              <a:t> 상단은 두 겹으로 제작한다</a:t>
            </a:r>
            <a:r>
              <a:rPr lang="en-US" altLang="ko-KR" sz="1400" dirty="0" smtClean="0">
                <a:solidFill>
                  <a:schemeClr val="dk1"/>
                </a:solidFill>
              </a:rPr>
              <a:t>.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smtClean="0">
                <a:solidFill>
                  <a:schemeClr val="dk1"/>
                </a:solidFill>
              </a:rPr>
              <a:t>앞 여밈 단추는 </a:t>
            </a:r>
            <a:r>
              <a:rPr lang="en-US" altLang="ko-KR" sz="1400" dirty="0" smtClean="0">
                <a:solidFill>
                  <a:schemeClr val="dk1"/>
                </a:solidFill>
              </a:rPr>
              <a:t>13mm </a:t>
            </a:r>
            <a:r>
              <a:rPr lang="ko-KR" altLang="en-US" sz="1400" dirty="0" smtClean="0">
                <a:solidFill>
                  <a:schemeClr val="dk1"/>
                </a:solidFill>
              </a:rPr>
              <a:t>단추 </a:t>
            </a:r>
            <a:r>
              <a:rPr lang="en-US" altLang="ko-KR" sz="1400" dirty="0" smtClean="0">
                <a:solidFill>
                  <a:schemeClr val="dk1"/>
                </a:solidFill>
              </a:rPr>
              <a:t>6</a:t>
            </a:r>
            <a:r>
              <a:rPr lang="ko-KR" altLang="en-US" sz="1400" dirty="0" smtClean="0">
                <a:solidFill>
                  <a:schemeClr val="dk1"/>
                </a:solidFill>
              </a:rPr>
              <a:t>개를 적당한 간격으로 단다</a:t>
            </a:r>
            <a:r>
              <a:rPr lang="en-US" altLang="ko-KR" sz="1400" dirty="0" smtClean="0">
                <a:solidFill>
                  <a:schemeClr val="dk1"/>
                </a:solidFill>
              </a:rPr>
              <a:t>.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dk1"/>
                </a:solidFill>
              </a:rPr>
              <a:t> </a:t>
            </a:r>
            <a:r>
              <a:rPr lang="ko-KR" altLang="en-US" sz="1400" dirty="0" smtClean="0">
                <a:solidFill>
                  <a:schemeClr val="dk1"/>
                </a:solidFill>
              </a:rPr>
              <a:t>기타 명시되어있지 않은 사항은 의류 제조관례를 따른다</a:t>
            </a:r>
            <a:r>
              <a:rPr lang="en-US" altLang="ko-KR" sz="1400" dirty="0" smtClean="0">
                <a:solidFill>
                  <a:schemeClr val="dk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4" y="71438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3" y="71406"/>
            <a:ext cx="1430445" cy="449294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4" y="177770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8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4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2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8" y="1403649"/>
          <a:ext cx="6286544" cy="6992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214578"/>
                <a:gridCol w="3143272"/>
              </a:tblGrid>
              <a:tr h="4551070"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384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+mj-lt"/>
                        </a:rPr>
                        <a:t>바지</a:t>
                      </a:r>
                      <a:endParaRPr lang="ko-KR" altLang="en-US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2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j-lt"/>
                        </a:rPr>
                        <a:t>색   상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</a:rPr>
                        <a:t>검정</a:t>
                      </a:r>
                      <a:endParaRPr lang="en-US" altLang="ko-KR" sz="1400" dirty="0" smtClean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latinLnBrk="1">
                        <a:lnSpc>
                          <a:spcPts val="22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00" dirty="0" smtClean="0">
                          <a:latin typeface="+mj-lt"/>
                        </a:rPr>
                        <a:t> </a:t>
                      </a:r>
                      <a:r>
                        <a:rPr lang="ko-KR" altLang="en-US" sz="1400" dirty="0" smtClean="0">
                          <a:latin typeface="+mj-lt"/>
                        </a:rPr>
                        <a:t>다리 라인을 살리는 단정한 </a:t>
                      </a:r>
                      <a:r>
                        <a:rPr lang="en-US" altLang="ko-KR" sz="1400" dirty="0" smtClean="0">
                          <a:latin typeface="+mj-lt"/>
                        </a:rPr>
                        <a:t>Fit</a:t>
                      </a:r>
                      <a:r>
                        <a:rPr lang="en-US" altLang="ko-KR" sz="1400" baseline="0" dirty="0" smtClean="0">
                          <a:latin typeface="+mj-lt"/>
                        </a:rPr>
                        <a:t>   </a:t>
                      </a:r>
                      <a:r>
                        <a:rPr lang="ko-KR" altLang="en-US" sz="1400" baseline="0" dirty="0" smtClean="0">
                          <a:latin typeface="+mj-lt"/>
                        </a:rPr>
                        <a:t>연출이 가능하고 </a:t>
                      </a:r>
                      <a:r>
                        <a:rPr lang="ko-KR" altLang="en-US" sz="1400" dirty="0" smtClean="0">
                          <a:latin typeface="+mj-lt"/>
                        </a:rPr>
                        <a:t> </a:t>
                      </a:r>
                      <a:r>
                        <a:rPr lang="ko-KR" altLang="en-US" sz="1400" dirty="0" err="1" smtClean="0">
                          <a:latin typeface="+mj-lt"/>
                        </a:rPr>
                        <a:t>착용감이</a:t>
                      </a:r>
                      <a:r>
                        <a:rPr lang="ko-KR" altLang="en-US" sz="1400" dirty="0" smtClean="0">
                          <a:latin typeface="+mj-lt"/>
                        </a:rPr>
                        <a:t> 우수함</a:t>
                      </a:r>
                      <a:endParaRPr lang="en-US" altLang="ko-KR" sz="1400" dirty="0" smtClean="0">
                        <a:latin typeface="+mj-lt"/>
                      </a:endParaRPr>
                    </a:p>
                    <a:p>
                      <a:pPr latinLnBrk="1">
                        <a:lnSpc>
                          <a:spcPts val="22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스판소재가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적용되어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활동성이 뛰어나 근무복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유니폼으로 적합함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2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j-lt"/>
                        </a:rPr>
                        <a:t>소   재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폴리에스테르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스판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2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j-lt"/>
                        </a:rPr>
                        <a:t>비   고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66" y="625448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/>
              <a:t>사양서</a:t>
            </a:r>
            <a:endParaRPr lang="en-US" altLang="ko-KR" sz="24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00042" y="8534428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573016" y="2483768"/>
            <a:ext cx="115212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2013-04-11 10.50.45.jpg"/>
          <p:cNvPicPr>
            <a:picLocks noChangeAspect="1"/>
          </p:cNvPicPr>
          <p:nvPr/>
        </p:nvPicPr>
        <p:blipFill>
          <a:blip r:embed="rId4" cstate="print"/>
          <a:srcRect t="8465" b="15344"/>
          <a:stretch>
            <a:fillRect/>
          </a:stretch>
        </p:blipFill>
        <p:spPr>
          <a:xfrm rot="5400000">
            <a:off x="1455535" y="2522137"/>
            <a:ext cx="3875491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9" y="1285854"/>
          <a:ext cx="6286544" cy="7109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214578"/>
                <a:gridCol w="3143272"/>
              </a:tblGrid>
              <a:tr h="4426179">
                <a:tc gridSpan="3">
                  <a:txBody>
                    <a:bodyPr/>
                    <a:lstStyle/>
                    <a:p>
                      <a:pPr latinLnBrk="1"/>
                      <a:endParaRPr lang="ko-KR" alt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300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900" b="1" dirty="0" smtClean="0">
                          <a:latin typeface="+mj-lt"/>
                        </a:rPr>
                        <a:t>방한점퍼</a:t>
                      </a:r>
                      <a:endParaRPr lang="ko-KR" altLang="en-US" sz="19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502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색   상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</a:rPr>
                        <a:t>남색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spc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kern="1200" spc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심플한 디자인의 편리한 </a:t>
                      </a:r>
                      <a:r>
                        <a:rPr lang="ko-KR" altLang="en-US" sz="1400" kern="1200" spc="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착용감을</a:t>
                      </a:r>
                      <a:r>
                        <a:rPr lang="ko-KR" altLang="en-US" sz="1400" kern="1200" spc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강조한 방한점퍼 </a:t>
                      </a:r>
                      <a:endParaRPr lang="en-US" altLang="ko-KR" sz="1400" kern="1200" spc="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altLang="ko-KR" sz="1400" kern="1200" spc="0" baseline="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kern="1200" spc="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반사 야광 테이프와 다용도 </a:t>
                      </a:r>
                      <a:r>
                        <a:rPr lang="ko-KR" altLang="en-US" sz="1400" kern="1200" spc="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앞주머니로</a:t>
                      </a:r>
                      <a:r>
                        <a:rPr lang="ko-KR" altLang="en-US" sz="1400" kern="1200" spc="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안전과 편리함을 강조함</a:t>
                      </a:r>
                      <a:endParaRPr lang="en-US" altLang="ko-KR" sz="1400" kern="1200" spc="0" baseline="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502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소  재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200"/>
                        </a:lnSpc>
                      </a:pPr>
                      <a:r>
                        <a:rPr lang="ko-KR" altLang="en-US" sz="1500" baseline="0" dirty="0" err="1" smtClean="0">
                          <a:latin typeface="+mj-lt"/>
                        </a:rPr>
                        <a:t>폴리에스터</a:t>
                      </a:r>
                      <a:r>
                        <a:rPr lang="ko-KR" altLang="en-US" sz="1500" baseline="0" dirty="0" smtClean="0">
                          <a:latin typeface="+mj-lt"/>
                        </a:rPr>
                        <a:t> </a:t>
                      </a:r>
                      <a:r>
                        <a:rPr lang="en-US" altLang="ko-KR" sz="1500" baseline="0" dirty="0" smtClean="0">
                          <a:latin typeface="+mj-lt"/>
                        </a:rPr>
                        <a:t>100%</a:t>
                      </a: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502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+mj-lt"/>
                        </a:rPr>
                        <a:t>비  고</a:t>
                      </a:r>
                      <a:endParaRPr lang="ko-KR" altLang="en-US" sz="15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baseline="0" dirty="0" smtClean="0">
                          <a:latin typeface="+mj-lt"/>
                        </a:rPr>
                        <a:t>범용 점퍼</a:t>
                      </a:r>
                      <a:endParaRPr lang="en-US" altLang="ko-KR" sz="1500" baseline="0" dirty="0" smtClean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5" y="11537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4" y="71406"/>
            <a:ext cx="1430445" cy="449295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4" y="177771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9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5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3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66" y="625449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/>
              <a:t>사양서</a:t>
            </a:r>
            <a:endParaRPr lang="en-US" altLang="ko-KR" sz="24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00042" y="8534430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pic>
        <p:nvPicPr>
          <p:cNvPr id="14" name="그림 13" descr="2013-02-27 17.44.31.jpg"/>
          <p:cNvPicPr>
            <a:picLocks noChangeAspect="1"/>
          </p:cNvPicPr>
          <p:nvPr/>
        </p:nvPicPr>
        <p:blipFill>
          <a:blip r:embed="rId4" cstate="print"/>
          <a:srcRect r="3605"/>
          <a:stretch>
            <a:fillRect/>
          </a:stretch>
        </p:blipFill>
        <p:spPr>
          <a:xfrm rot="5400000">
            <a:off x="1323820" y="1890756"/>
            <a:ext cx="4230896" cy="3291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9514" y="115378"/>
            <a:ext cx="1847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29" tIns="45714" rIns="91429" bIns="4571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35049672" descr="EMB00000ad01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514" y="71406"/>
            <a:ext cx="1430445" cy="449294"/>
          </a:xfrm>
          <a:prstGeom prst="rect">
            <a:avLst/>
          </a:prstGeom>
          <a:noFill/>
        </p:spPr>
      </p:pic>
      <p:sp>
        <p:nvSpPr>
          <p:cNvPr id="11266" name="_x35035520"/>
          <p:cNvSpPr>
            <a:spLocks noChangeArrowheads="1"/>
          </p:cNvSpPr>
          <p:nvPr/>
        </p:nvSpPr>
        <p:spPr bwMode="auto">
          <a:xfrm>
            <a:off x="1563675" y="177771"/>
            <a:ext cx="5126049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65" name="_x67708784"/>
          <p:cNvSpPr>
            <a:spLocks noChangeArrowheads="1"/>
          </p:cNvSpPr>
          <p:nvPr/>
        </p:nvSpPr>
        <p:spPr bwMode="auto">
          <a:xfrm>
            <a:off x="5864248" y="157134"/>
            <a:ext cx="914400" cy="401638"/>
          </a:xfrm>
          <a:prstGeom prst="rect">
            <a:avLst/>
          </a:prstGeom>
          <a:noFill/>
          <a:ln w="4191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b="1" dirty="0" smtClean="0">
                <a:solidFill>
                  <a:schemeClr val="bg1"/>
                </a:solidFill>
                <a:latin typeface="굴림" pitchFamily="50" charset="-127"/>
                <a:ea typeface="나눔고딕 ExtraBold"/>
              </a:rPr>
              <a:t>Since 1982</a:t>
            </a:r>
            <a:endParaRPr kumimoji="1" lang="en-US" altLang="ko-KR" b="1" dirty="0" smtClean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_x35035520"/>
          <p:cNvSpPr>
            <a:spLocks noChangeArrowheads="1"/>
          </p:cNvSpPr>
          <p:nvPr/>
        </p:nvSpPr>
        <p:spPr bwMode="auto">
          <a:xfrm>
            <a:off x="214290" y="8572528"/>
            <a:ext cx="6480000" cy="198000"/>
          </a:xfrm>
          <a:prstGeom prst="rect">
            <a:avLst/>
          </a:prstGeom>
          <a:solidFill>
            <a:srgbClr val="600060"/>
          </a:solidFill>
          <a:ln w="4191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2614618" y="8677305"/>
            <a:ext cx="1600200" cy="486833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- </a:t>
            </a:r>
            <a:fld id="{10C6B2AC-63DF-4551-A70C-F8974CDFE190}" type="slidenum">
              <a:rPr lang="ko-KR" altLang="en-US" b="1" smtClean="0">
                <a:solidFill>
                  <a:schemeClr val="tx1"/>
                </a:solidFill>
              </a:rPr>
              <a:pPr algn="ctr"/>
              <a:t>4</a:t>
            </a:fld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8" y="1285852"/>
          <a:ext cx="6286544" cy="7217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214578"/>
                <a:gridCol w="3143272"/>
              </a:tblGrid>
              <a:tr h="4448668">
                <a:tc gridSpan="3"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520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 smtClean="0">
                          <a:latin typeface="+mj-lt"/>
                        </a:rPr>
                        <a:t>랜드로버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 구두</a:t>
                      </a:r>
                      <a:endParaRPr lang="ko-KR" altLang="en-US" sz="18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3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j-lt"/>
                        </a:rPr>
                        <a:t>사이즈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+mj-lt"/>
                        </a:rPr>
                        <a:t>265 ~ 285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dirty="0" smtClean="0">
                          <a:latin typeface="+mj-lt"/>
                        </a:rPr>
                        <a:t> </a:t>
                      </a:r>
                      <a:r>
                        <a:rPr lang="ko-KR" altLang="en-US" sz="1400" dirty="0" smtClean="0">
                          <a:latin typeface="+mj-lt"/>
                        </a:rPr>
                        <a:t>밑창과 상체를 </a:t>
                      </a:r>
                      <a:r>
                        <a:rPr lang="ko-KR" altLang="en-US" sz="1400" dirty="0" err="1" smtClean="0">
                          <a:latin typeface="+mj-lt"/>
                        </a:rPr>
                        <a:t>스티치로</a:t>
                      </a:r>
                      <a:r>
                        <a:rPr lang="ko-KR" altLang="en-US" sz="1400" dirty="0" smtClean="0">
                          <a:latin typeface="+mj-lt"/>
                        </a:rPr>
                        <a:t> 연결하여 운동화처럼 편하게 착용할 수 있는 구두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 smtClean="0">
                          <a:latin typeface="+mj-lt"/>
                        </a:rPr>
                        <a:t> 쿠션이 있는 밑창에 미끄럼방지용 결을 넣어 보행에 안정성을 줌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3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j-lt"/>
                        </a:rPr>
                        <a:t>색   상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+mj-lt"/>
                        </a:rPr>
                        <a:t>Black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3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j-lt"/>
                        </a:rPr>
                        <a:t>소   재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+mj-lt"/>
                        </a:rPr>
                        <a:t>(</a:t>
                      </a:r>
                      <a:r>
                        <a:rPr lang="ko-KR" altLang="en-US" sz="1400" dirty="0" smtClean="0">
                          <a:latin typeface="+mj-lt"/>
                        </a:rPr>
                        <a:t>겉감</a:t>
                      </a:r>
                      <a:r>
                        <a:rPr lang="en-US" altLang="ko-KR" sz="1400" dirty="0" smtClean="0">
                          <a:latin typeface="+mj-lt"/>
                        </a:rPr>
                        <a:t>) – </a:t>
                      </a:r>
                      <a:r>
                        <a:rPr lang="ko-KR" altLang="en-US" sz="1400" dirty="0" smtClean="0">
                          <a:latin typeface="+mj-lt"/>
                        </a:rPr>
                        <a:t>소가죽</a:t>
                      </a:r>
                      <a:endParaRPr lang="en-US" altLang="ko-KR" sz="1400" dirty="0" smtClean="0">
                        <a:latin typeface="+mj-lt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+mj-lt"/>
                        </a:rPr>
                        <a:t>(</a:t>
                      </a:r>
                      <a:r>
                        <a:rPr lang="ko-KR" altLang="en-US" sz="1400" dirty="0" smtClean="0">
                          <a:latin typeface="+mj-lt"/>
                        </a:rPr>
                        <a:t>밑판</a:t>
                      </a:r>
                      <a:r>
                        <a:rPr lang="en-US" altLang="ko-KR" sz="1400" dirty="0" smtClean="0">
                          <a:latin typeface="+mj-lt"/>
                        </a:rPr>
                        <a:t>) – </a:t>
                      </a:r>
                      <a:r>
                        <a:rPr lang="ko-KR" altLang="en-US" sz="1400" dirty="0" smtClean="0">
                          <a:latin typeface="+mj-lt"/>
                        </a:rPr>
                        <a:t>폴리우레탄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3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j-lt"/>
                        </a:rPr>
                        <a:t>구   분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</a:rPr>
                        <a:t>근무화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marL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66" y="625449"/>
            <a:ext cx="6215106" cy="461665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/>
            <a:r>
              <a:rPr lang="ko-KR" altLang="en-US" sz="2400" b="1" dirty="0" smtClean="0"/>
              <a:t>근무화 사양서</a:t>
            </a:r>
            <a:endParaRPr lang="en-US" altLang="ko-KR" sz="24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00042" y="8534429"/>
            <a:ext cx="6215106" cy="276987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+mj-lt"/>
              </a:rPr>
              <a:t>대표번호</a:t>
            </a:r>
            <a:r>
              <a:rPr lang="en-US" altLang="ko-KR" sz="1200" b="1" dirty="0" smtClean="0">
                <a:solidFill>
                  <a:schemeClr val="bg1"/>
                </a:solidFill>
                <a:latin typeface="+mj-lt"/>
              </a:rPr>
              <a:t>: 02-712-6161</a:t>
            </a:r>
          </a:p>
        </p:txBody>
      </p:sp>
      <p:pic>
        <p:nvPicPr>
          <p:cNvPr id="18" name="Picture 43" descr="22011001171437709823"/>
          <p:cNvPicPr>
            <a:picLocks noChangeAspect="1" noChangeArrowheads="1"/>
          </p:cNvPicPr>
          <p:nvPr/>
        </p:nvPicPr>
        <p:blipFill>
          <a:blip r:embed="rId4" cstate="print"/>
          <a:srcRect l="11073" t="11145" r="15581" b="5573"/>
          <a:stretch>
            <a:fillRect/>
          </a:stretch>
        </p:blipFill>
        <p:spPr bwMode="auto">
          <a:xfrm>
            <a:off x="642919" y="2071671"/>
            <a:ext cx="2450269" cy="242730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9" name="Picture 44" descr="22011001171438709847"/>
          <p:cNvPicPr>
            <a:picLocks noChangeAspect="1" noChangeArrowheads="1"/>
          </p:cNvPicPr>
          <p:nvPr/>
        </p:nvPicPr>
        <p:blipFill>
          <a:blip r:embed="rId5" cstate="print"/>
          <a:srcRect l="9453" t="7549" r="3627" b="6773"/>
          <a:stretch>
            <a:fillRect/>
          </a:stretch>
        </p:blipFill>
        <p:spPr bwMode="auto">
          <a:xfrm>
            <a:off x="3500439" y="2214547"/>
            <a:ext cx="2817675" cy="208286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247</Words>
  <Application>Microsoft Office PowerPoint</Application>
  <PresentationFormat>화면 슬라이드 쇼(4:3)</PresentationFormat>
  <Paragraphs>65</Paragraphs>
  <Slides>4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Scott</dc:creator>
  <cp:lastModifiedBy>Scott</cp:lastModifiedBy>
  <cp:revision>1</cp:revision>
  <dcterms:created xsi:type="dcterms:W3CDTF">2013-09-08T23:24:26Z</dcterms:created>
  <dcterms:modified xsi:type="dcterms:W3CDTF">2013-09-08T23:27:04Z</dcterms:modified>
</cp:coreProperties>
</file>